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8" r:id="rId3"/>
    <p:sldId id="259" r:id="rId4"/>
    <p:sldId id="260" r:id="rId5"/>
    <p:sldId id="261" r:id="rId6"/>
    <p:sldId id="262" r:id="rId7"/>
  </p:sldIdLst>
  <p:sldSz cx="9906000" cy="6858000" type="A4"/>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31F2FF-E947-4684-894D-6CE929869B2A}" v="4" dt="2024-09-18T07:19:32.40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3" autoAdjust="0"/>
    <p:restoredTop sz="94660"/>
  </p:normalViewPr>
  <p:slideViewPr>
    <p:cSldViewPr snapToGrid="0">
      <p:cViewPr varScale="1">
        <p:scale>
          <a:sx n="91" d="100"/>
          <a:sy n="91" d="100"/>
        </p:scale>
        <p:origin x="64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川原 愛子" userId="92b45568-129b-4e0d-b111-8bd9c458667b" providerId="ADAL" clId="{D331F2FF-E947-4684-894D-6CE929869B2A}"/>
    <pc:docChg chg="undo custSel modSld">
      <pc:chgData name="川原 愛子" userId="92b45568-129b-4e0d-b111-8bd9c458667b" providerId="ADAL" clId="{D331F2FF-E947-4684-894D-6CE929869B2A}" dt="2024-09-18T07:21:13.102" v="118" actId="14100"/>
      <pc:docMkLst>
        <pc:docMk/>
      </pc:docMkLst>
      <pc:sldChg chg="modSp mod">
        <pc:chgData name="川原 愛子" userId="92b45568-129b-4e0d-b111-8bd9c458667b" providerId="ADAL" clId="{D331F2FF-E947-4684-894D-6CE929869B2A}" dt="2024-09-18T07:21:13.102" v="118" actId="14100"/>
        <pc:sldMkLst>
          <pc:docMk/>
          <pc:sldMk cId="1183522703" sldId="256"/>
        </pc:sldMkLst>
        <pc:spChg chg="mod">
          <ac:chgData name="川原 愛子" userId="92b45568-129b-4e0d-b111-8bd9c458667b" providerId="ADAL" clId="{D331F2FF-E947-4684-894D-6CE929869B2A}" dt="2024-09-18T07:21:13.102" v="118" actId="14100"/>
          <ac:spMkLst>
            <pc:docMk/>
            <pc:sldMk cId="1183522703" sldId="256"/>
            <ac:spMk id="7" creationId="{BB940454-EC15-8F66-E632-4F3342346965}"/>
          </ac:spMkLst>
        </pc:spChg>
        <pc:spChg chg="mod">
          <ac:chgData name="川原 愛子" userId="92b45568-129b-4e0d-b111-8bd9c458667b" providerId="ADAL" clId="{D331F2FF-E947-4684-894D-6CE929869B2A}" dt="2024-09-18T07:20:07.669" v="116" actId="1076"/>
          <ac:spMkLst>
            <pc:docMk/>
            <pc:sldMk cId="1183522703" sldId="256"/>
            <ac:spMk id="13" creationId="{00000000-0008-0000-0100-000001080000}"/>
          </ac:spMkLst>
        </pc:spChg>
      </pc:sldChg>
      <pc:sldChg chg="modSp mod">
        <pc:chgData name="川原 愛子" userId="92b45568-129b-4e0d-b111-8bd9c458667b" providerId="ADAL" clId="{D331F2FF-E947-4684-894D-6CE929869B2A}" dt="2024-09-18T07:19:50.152" v="115" actId="14100"/>
        <pc:sldMkLst>
          <pc:docMk/>
          <pc:sldMk cId="1137839320" sldId="259"/>
        </pc:sldMkLst>
        <pc:spChg chg="mod">
          <ac:chgData name="川原 愛子" userId="92b45568-129b-4e0d-b111-8bd9c458667b" providerId="ADAL" clId="{D331F2FF-E947-4684-894D-6CE929869B2A}" dt="2024-09-18T07:19:50.152" v="115" actId="14100"/>
          <ac:spMkLst>
            <pc:docMk/>
            <pc:sldMk cId="1137839320" sldId="259"/>
            <ac:spMk id="2" creationId="{8CC568D9-3D18-10F8-4A80-5EC4FFC937B3}"/>
          </ac:spMkLst>
        </pc:spChg>
      </pc:sldChg>
      <pc:sldChg chg="modSp mod">
        <pc:chgData name="川原 愛子" userId="92b45568-129b-4e0d-b111-8bd9c458667b" providerId="ADAL" clId="{D331F2FF-E947-4684-894D-6CE929869B2A}" dt="2024-09-18T07:21:00.427" v="117" actId="1035"/>
        <pc:sldMkLst>
          <pc:docMk/>
          <pc:sldMk cId="4171106260" sldId="260"/>
        </pc:sldMkLst>
        <pc:spChg chg="mod">
          <ac:chgData name="川原 愛子" userId="92b45568-129b-4e0d-b111-8bd9c458667b" providerId="ADAL" clId="{D331F2FF-E947-4684-894D-6CE929869B2A}" dt="2024-09-18T07:21:00.427" v="117" actId="1035"/>
          <ac:spMkLst>
            <pc:docMk/>
            <pc:sldMk cId="4171106260" sldId="260"/>
            <ac:spMk id="5" creationId="{C94BB4ED-017C-13A2-79B2-A602921B0749}"/>
          </ac:spMkLst>
        </pc:spChg>
      </pc:sldChg>
      <pc:sldChg chg="addSp delSp modSp mod">
        <pc:chgData name="川原 愛子" userId="92b45568-129b-4e0d-b111-8bd9c458667b" providerId="ADAL" clId="{D331F2FF-E947-4684-894D-6CE929869B2A}" dt="2024-09-18T07:19:19.347" v="90" actId="20577"/>
        <pc:sldMkLst>
          <pc:docMk/>
          <pc:sldMk cId="2182440082" sldId="261"/>
        </pc:sldMkLst>
        <pc:spChg chg="mod">
          <ac:chgData name="川原 愛子" userId="92b45568-129b-4e0d-b111-8bd9c458667b" providerId="ADAL" clId="{D331F2FF-E947-4684-894D-6CE929869B2A}" dt="2024-09-18T07:19:19.347" v="90" actId="20577"/>
          <ac:spMkLst>
            <pc:docMk/>
            <pc:sldMk cId="2182440082" sldId="261"/>
            <ac:spMk id="2" creationId="{48777960-5552-875D-719B-56A5105E523B}"/>
          </ac:spMkLst>
        </pc:spChg>
        <pc:spChg chg="add del mod">
          <ac:chgData name="川原 愛子" userId="92b45568-129b-4e0d-b111-8bd9c458667b" providerId="ADAL" clId="{D331F2FF-E947-4684-894D-6CE929869B2A}" dt="2024-09-18T07:19:11.078" v="88" actId="478"/>
          <ac:spMkLst>
            <pc:docMk/>
            <pc:sldMk cId="2182440082" sldId="261"/>
            <ac:spMk id="8" creationId="{3406E461-3BBF-21A3-3F5A-76E48394B60E}"/>
          </ac:spMkLst>
        </pc:spChg>
      </pc:sldChg>
      <pc:sldChg chg="addSp delSp modSp mod">
        <pc:chgData name="川原 愛子" userId="92b45568-129b-4e0d-b111-8bd9c458667b" providerId="ADAL" clId="{D331F2FF-E947-4684-894D-6CE929869B2A}" dt="2024-09-18T07:19:36.008" v="98" actId="20577"/>
        <pc:sldMkLst>
          <pc:docMk/>
          <pc:sldMk cId="1080117050" sldId="262"/>
        </pc:sldMkLst>
        <pc:spChg chg="del">
          <ac:chgData name="川原 愛子" userId="92b45568-129b-4e0d-b111-8bd9c458667b" providerId="ADAL" clId="{D331F2FF-E947-4684-894D-6CE929869B2A}" dt="2024-09-18T07:19:32.085" v="94" actId="478"/>
          <ac:spMkLst>
            <pc:docMk/>
            <pc:sldMk cId="1080117050" sldId="262"/>
            <ac:spMk id="2" creationId="{06E64E7D-FF8C-EB8E-5704-D95E586C162F}"/>
          </ac:spMkLst>
        </pc:spChg>
        <pc:spChg chg="add mod">
          <ac:chgData name="川原 愛子" userId="92b45568-129b-4e0d-b111-8bd9c458667b" providerId="ADAL" clId="{D331F2FF-E947-4684-894D-6CE929869B2A}" dt="2024-09-18T07:19:30.181" v="93" actId="1076"/>
          <ac:spMkLst>
            <pc:docMk/>
            <pc:sldMk cId="1080117050" sldId="262"/>
            <ac:spMk id="8" creationId="{E3AD2FFF-2A91-99E8-2E42-5FA83E3281D6}"/>
          </ac:spMkLst>
        </pc:spChg>
        <pc:spChg chg="add mod">
          <ac:chgData name="川原 愛子" userId="92b45568-129b-4e0d-b111-8bd9c458667b" providerId="ADAL" clId="{D331F2FF-E947-4684-894D-6CE929869B2A}" dt="2024-09-18T07:19:36.008" v="98" actId="20577"/>
          <ac:spMkLst>
            <pc:docMk/>
            <pc:sldMk cId="1080117050" sldId="262"/>
            <ac:spMk id="9" creationId="{8D1C726B-E959-A31E-3258-04E38071848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7046" cy="34193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30567" y="0"/>
            <a:ext cx="4307046" cy="341936"/>
          </a:xfrm>
          <a:prstGeom prst="rect">
            <a:avLst/>
          </a:prstGeom>
        </p:spPr>
        <p:txBody>
          <a:bodyPr vert="horz" lIns="91440" tIns="45720" rIns="91440" bIns="45720" rtlCol="0"/>
          <a:lstStyle>
            <a:lvl1pPr algn="r">
              <a:defRPr sz="1200"/>
            </a:lvl1pPr>
          </a:lstStyle>
          <a:p>
            <a:fld id="{CC504563-C370-4EA0-B433-14A693DAD77D}" type="datetimeFigureOut">
              <a:rPr kumimoji="1" lang="ja-JP" altLang="en-US" smtClean="0"/>
              <a:t>2025/10/6</a:t>
            </a:fld>
            <a:endParaRPr kumimoji="1" lang="ja-JP" altLang="en-US"/>
          </a:p>
        </p:txBody>
      </p:sp>
      <p:sp>
        <p:nvSpPr>
          <p:cNvPr id="4" name="スライド イメージ プレースホルダー 3"/>
          <p:cNvSpPr>
            <a:spLocks noGrp="1" noRot="1" noChangeAspect="1"/>
          </p:cNvSpPr>
          <p:nvPr>
            <p:ph type="sldImg" idx="2"/>
          </p:nvPr>
        </p:nvSpPr>
        <p:spPr>
          <a:xfrm>
            <a:off x="3309938" y="850900"/>
            <a:ext cx="3319462"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75966"/>
            <a:ext cx="7951470" cy="268033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265"/>
            <a:ext cx="4307046" cy="34193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30567" y="6465265"/>
            <a:ext cx="4307046" cy="341935"/>
          </a:xfrm>
          <a:prstGeom prst="rect">
            <a:avLst/>
          </a:prstGeom>
        </p:spPr>
        <p:txBody>
          <a:bodyPr vert="horz" lIns="91440" tIns="45720" rIns="91440" bIns="45720" rtlCol="0" anchor="b"/>
          <a:lstStyle>
            <a:lvl1pPr algn="r">
              <a:defRPr sz="1200"/>
            </a:lvl1pPr>
          </a:lstStyle>
          <a:p>
            <a:fld id="{EE4EAD64-C84D-4333-9BED-314965DAE66A}" type="slidenum">
              <a:rPr kumimoji="1" lang="ja-JP" altLang="en-US" smtClean="0"/>
              <a:t>‹#›</a:t>
            </a:fld>
            <a:endParaRPr kumimoji="1" lang="ja-JP" altLang="en-US"/>
          </a:p>
        </p:txBody>
      </p:sp>
    </p:spTree>
    <p:extLst>
      <p:ext uri="{BB962C8B-B14F-4D97-AF65-F5344CB8AC3E}">
        <p14:creationId xmlns:p14="http://schemas.microsoft.com/office/powerpoint/2010/main" val="39921629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E4EAD64-C84D-4333-9BED-314965DAE66A}" type="slidenum">
              <a:rPr kumimoji="1" lang="ja-JP" altLang="en-US" smtClean="0"/>
              <a:t>2</a:t>
            </a:fld>
            <a:endParaRPr kumimoji="1" lang="ja-JP" altLang="en-US"/>
          </a:p>
        </p:txBody>
      </p:sp>
    </p:spTree>
    <p:extLst>
      <p:ext uri="{BB962C8B-B14F-4D97-AF65-F5344CB8AC3E}">
        <p14:creationId xmlns:p14="http://schemas.microsoft.com/office/powerpoint/2010/main" val="4130376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DD3356B-EB5D-4636-9980-B47E3525A8FD}" type="datetimeFigureOut">
              <a:rPr kumimoji="1" lang="ja-JP" altLang="en-US" smtClean="0"/>
              <a:t>2025/10/6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4FB6DE-0363-49A1-A036-43167D687D38}" type="slidenum">
              <a:rPr kumimoji="1" lang="ja-JP" altLang="en-US" smtClean="0"/>
              <a:t>‹#›</a:t>
            </a:fld>
            <a:endParaRPr kumimoji="1" lang="ja-JP" altLang="en-US"/>
          </a:p>
        </p:txBody>
      </p:sp>
    </p:spTree>
    <p:extLst>
      <p:ext uri="{BB962C8B-B14F-4D97-AF65-F5344CB8AC3E}">
        <p14:creationId xmlns:p14="http://schemas.microsoft.com/office/powerpoint/2010/main" val="3312333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DD3356B-EB5D-4636-9980-B47E3525A8FD}" type="datetimeFigureOut">
              <a:rPr kumimoji="1" lang="ja-JP" altLang="en-US" smtClean="0"/>
              <a:t>2025/10/6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4FB6DE-0363-49A1-A036-43167D687D38}" type="slidenum">
              <a:rPr kumimoji="1" lang="ja-JP" altLang="en-US" smtClean="0"/>
              <a:t>‹#›</a:t>
            </a:fld>
            <a:endParaRPr kumimoji="1" lang="ja-JP" altLang="en-US"/>
          </a:p>
        </p:txBody>
      </p:sp>
    </p:spTree>
    <p:extLst>
      <p:ext uri="{BB962C8B-B14F-4D97-AF65-F5344CB8AC3E}">
        <p14:creationId xmlns:p14="http://schemas.microsoft.com/office/powerpoint/2010/main" val="1246480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DD3356B-EB5D-4636-9980-B47E3525A8FD}" type="datetimeFigureOut">
              <a:rPr kumimoji="1" lang="ja-JP" altLang="en-US" smtClean="0"/>
              <a:t>2025/10/6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4FB6DE-0363-49A1-A036-43167D687D38}" type="slidenum">
              <a:rPr kumimoji="1" lang="ja-JP" altLang="en-US" smtClean="0"/>
              <a:t>‹#›</a:t>
            </a:fld>
            <a:endParaRPr kumimoji="1" lang="ja-JP" altLang="en-US"/>
          </a:p>
        </p:txBody>
      </p:sp>
    </p:spTree>
    <p:extLst>
      <p:ext uri="{BB962C8B-B14F-4D97-AF65-F5344CB8AC3E}">
        <p14:creationId xmlns:p14="http://schemas.microsoft.com/office/powerpoint/2010/main" val="404242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DD3356B-EB5D-4636-9980-B47E3525A8FD}" type="datetimeFigureOut">
              <a:rPr kumimoji="1" lang="ja-JP" altLang="en-US" smtClean="0"/>
              <a:t>2025/10/6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4FB6DE-0363-49A1-A036-43167D687D38}" type="slidenum">
              <a:rPr kumimoji="1" lang="ja-JP" altLang="en-US" smtClean="0"/>
              <a:t>‹#›</a:t>
            </a:fld>
            <a:endParaRPr kumimoji="1" lang="ja-JP" altLang="en-US"/>
          </a:p>
        </p:txBody>
      </p:sp>
    </p:spTree>
    <p:extLst>
      <p:ext uri="{BB962C8B-B14F-4D97-AF65-F5344CB8AC3E}">
        <p14:creationId xmlns:p14="http://schemas.microsoft.com/office/powerpoint/2010/main" val="3815561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D3356B-EB5D-4636-9980-B47E3525A8FD}" type="datetimeFigureOut">
              <a:rPr kumimoji="1" lang="ja-JP" altLang="en-US" smtClean="0"/>
              <a:t>2025/10/6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4FB6DE-0363-49A1-A036-43167D687D38}" type="slidenum">
              <a:rPr kumimoji="1" lang="ja-JP" altLang="en-US" smtClean="0"/>
              <a:t>‹#›</a:t>
            </a:fld>
            <a:endParaRPr kumimoji="1" lang="ja-JP" altLang="en-US"/>
          </a:p>
        </p:txBody>
      </p:sp>
    </p:spTree>
    <p:extLst>
      <p:ext uri="{BB962C8B-B14F-4D97-AF65-F5344CB8AC3E}">
        <p14:creationId xmlns:p14="http://schemas.microsoft.com/office/powerpoint/2010/main" val="3447110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DD3356B-EB5D-4636-9980-B47E3525A8FD}" type="datetimeFigureOut">
              <a:rPr kumimoji="1" lang="ja-JP" altLang="en-US" smtClean="0"/>
              <a:t>2025/10/6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4FB6DE-0363-49A1-A036-43167D687D38}" type="slidenum">
              <a:rPr kumimoji="1" lang="ja-JP" altLang="en-US" smtClean="0"/>
              <a:t>‹#›</a:t>
            </a:fld>
            <a:endParaRPr kumimoji="1" lang="ja-JP" altLang="en-US"/>
          </a:p>
        </p:txBody>
      </p:sp>
    </p:spTree>
    <p:extLst>
      <p:ext uri="{BB962C8B-B14F-4D97-AF65-F5344CB8AC3E}">
        <p14:creationId xmlns:p14="http://schemas.microsoft.com/office/powerpoint/2010/main" val="2448500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DD3356B-EB5D-4636-9980-B47E3525A8FD}" type="datetimeFigureOut">
              <a:rPr kumimoji="1" lang="ja-JP" altLang="en-US" smtClean="0"/>
              <a:t>2025/10/6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84FB6DE-0363-49A1-A036-43167D687D38}" type="slidenum">
              <a:rPr kumimoji="1" lang="ja-JP" altLang="en-US" smtClean="0"/>
              <a:t>‹#›</a:t>
            </a:fld>
            <a:endParaRPr kumimoji="1" lang="ja-JP" altLang="en-US"/>
          </a:p>
        </p:txBody>
      </p:sp>
    </p:spTree>
    <p:extLst>
      <p:ext uri="{BB962C8B-B14F-4D97-AF65-F5344CB8AC3E}">
        <p14:creationId xmlns:p14="http://schemas.microsoft.com/office/powerpoint/2010/main" val="1257705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DD3356B-EB5D-4636-9980-B47E3525A8FD}" type="datetimeFigureOut">
              <a:rPr kumimoji="1" lang="ja-JP" altLang="en-US" smtClean="0"/>
              <a:t>2025/10/6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84FB6DE-0363-49A1-A036-43167D687D38}" type="slidenum">
              <a:rPr kumimoji="1" lang="ja-JP" altLang="en-US" smtClean="0"/>
              <a:t>‹#›</a:t>
            </a:fld>
            <a:endParaRPr kumimoji="1" lang="ja-JP" altLang="en-US"/>
          </a:p>
        </p:txBody>
      </p:sp>
    </p:spTree>
    <p:extLst>
      <p:ext uri="{BB962C8B-B14F-4D97-AF65-F5344CB8AC3E}">
        <p14:creationId xmlns:p14="http://schemas.microsoft.com/office/powerpoint/2010/main" val="2373038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D3356B-EB5D-4636-9980-B47E3525A8FD}" type="datetimeFigureOut">
              <a:rPr kumimoji="1" lang="ja-JP" altLang="en-US" smtClean="0"/>
              <a:t>2025/10/6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84FB6DE-0363-49A1-A036-43167D687D38}" type="slidenum">
              <a:rPr kumimoji="1" lang="ja-JP" altLang="en-US" smtClean="0"/>
              <a:t>‹#›</a:t>
            </a:fld>
            <a:endParaRPr kumimoji="1" lang="ja-JP" altLang="en-US"/>
          </a:p>
        </p:txBody>
      </p:sp>
    </p:spTree>
    <p:extLst>
      <p:ext uri="{BB962C8B-B14F-4D97-AF65-F5344CB8AC3E}">
        <p14:creationId xmlns:p14="http://schemas.microsoft.com/office/powerpoint/2010/main" val="2244336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DD3356B-EB5D-4636-9980-B47E3525A8FD}" type="datetimeFigureOut">
              <a:rPr kumimoji="1" lang="ja-JP" altLang="en-US" smtClean="0"/>
              <a:t>2025/10/6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4FB6DE-0363-49A1-A036-43167D687D38}" type="slidenum">
              <a:rPr kumimoji="1" lang="ja-JP" altLang="en-US" smtClean="0"/>
              <a:t>‹#›</a:t>
            </a:fld>
            <a:endParaRPr kumimoji="1" lang="ja-JP" altLang="en-US"/>
          </a:p>
        </p:txBody>
      </p:sp>
    </p:spTree>
    <p:extLst>
      <p:ext uri="{BB962C8B-B14F-4D97-AF65-F5344CB8AC3E}">
        <p14:creationId xmlns:p14="http://schemas.microsoft.com/office/powerpoint/2010/main" val="1519972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DD3356B-EB5D-4636-9980-B47E3525A8FD}" type="datetimeFigureOut">
              <a:rPr kumimoji="1" lang="ja-JP" altLang="en-US" smtClean="0"/>
              <a:t>2025/10/6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4FB6DE-0363-49A1-A036-43167D687D38}" type="slidenum">
              <a:rPr kumimoji="1" lang="ja-JP" altLang="en-US" smtClean="0"/>
              <a:t>‹#›</a:t>
            </a:fld>
            <a:endParaRPr kumimoji="1" lang="ja-JP" altLang="en-US"/>
          </a:p>
        </p:txBody>
      </p:sp>
    </p:spTree>
    <p:extLst>
      <p:ext uri="{BB962C8B-B14F-4D97-AF65-F5344CB8AC3E}">
        <p14:creationId xmlns:p14="http://schemas.microsoft.com/office/powerpoint/2010/main" val="1986624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D3356B-EB5D-4636-9980-B47E3525A8FD}" type="datetimeFigureOut">
              <a:rPr kumimoji="1" lang="ja-JP" altLang="en-US" smtClean="0"/>
              <a:t>2025/10/6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4FB6DE-0363-49A1-A036-43167D687D38}" type="slidenum">
              <a:rPr kumimoji="1" lang="ja-JP" altLang="en-US" smtClean="0"/>
              <a:t>‹#›</a:t>
            </a:fld>
            <a:endParaRPr kumimoji="1" lang="ja-JP" altLang="en-US"/>
          </a:p>
        </p:txBody>
      </p:sp>
    </p:spTree>
    <p:extLst>
      <p:ext uri="{BB962C8B-B14F-4D97-AF65-F5344CB8AC3E}">
        <p14:creationId xmlns:p14="http://schemas.microsoft.com/office/powerpoint/2010/main" val="12447885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B940454-EC15-8F66-E632-4F3342346965}"/>
              </a:ext>
            </a:extLst>
          </p:cNvPr>
          <p:cNvSpPr txBox="1"/>
          <p:nvPr/>
        </p:nvSpPr>
        <p:spPr>
          <a:xfrm>
            <a:off x="1" y="2431"/>
            <a:ext cx="9906000" cy="400110"/>
          </a:xfrm>
          <a:prstGeom prst="rect">
            <a:avLst/>
          </a:prstGeom>
          <a:solidFill>
            <a:srgbClr val="00B0F0"/>
          </a:solidFill>
        </p:spPr>
        <p:txBody>
          <a:bodyPr wrap="square">
            <a:spAutoFit/>
          </a:bodyPr>
          <a:lstStyle/>
          <a:p>
            <a:r>
              <a:rPr lang="ja-JP" altLang="en-US" sz="2000" b="1" dirty="0">
                <a:latin typeface="BIZ UDPゴシック" panose="020B0400000000000000" pitchFamily="50" charset="-128"/>
                <a:ea typeface="BIZ UDPゴシック" panose="020B0400000000000000" pitchFamily="50" charset="-128"/>
              </a:rPr>
              <a:t>1．開発体制</a:t>
            </a:r>
          </a:p>
        </p:txBody>
      </p:sp>
      <p:sp>
        <p:nvSpPr>
          <p:cNvPr id="9" name="テキスト ボックス 8">
            <a:extLst>
              <a:ext uri="{FF2B5EF4-FFF2-40B4-BE49-F238E27FC236}">
                <a16:creationId xmlns:a16="http://schemas.microsoft.com/office/drawing/2014/main" id="{56347533-CFA0-4D86-1C3E-2F4C271275ED}"/>
              </a:ext>
            </a:extLst>
          </p:cNvPr>
          <p:cNvSpPr txBox="1"/>
          <p:nvPr/>
        </p:nvSpPr>
        <p:spPr>
          <a:xfrm>
            <a:off x="460478" y="594212"/>
            <a:ext cx="6175771" cy="276999"/>
          </a:xfrm>
          <a:prstGeom prst="rect">
            <a:avLst/>
          </a:prstGeom>
          <a:noFill/>
          <a:ln>
            <a:solidFill>
              <a:schemeClr val="bg1">
                <a:lumMod val="50000"/>
              </a:schemeClr>
            </a:solidFill>
          </a:ln>
        </p:spPr>
        <p:txBody>
          <a:bodyPr wrap="square">
            <a:spAutoFit/>
          </a:bodyPr>
          <a:lstStyle/>
          <a:p>
            <a:r>
              <a:rPr lang="ja-JP" altLang="en-US" sz="1200" dirty="0">
                <a:latin typeface="BIZ UDPゴシック" panose="020B0400000000000000" pitchFamily="50" charset="-128"/>
                <a:ea typeface="BIZ UDPゴシック" panose="020B0400000000000000" pitchFamily="50" charset="-128"/>
              </a:rPr>
              <a:t>１－１.開発に携わるメンバー全員の学年、所属、名前、それぞれの役割を記入してください。</a:t>
            </a:r>
          </a:p>
        </p:txBody>
      </p:sp>
      <p:sp>
        <p:nvSpPr>
          <p:cNvPr id="11" name="テキスト ボックス 10">
            <a:extLst>
              <a:ext uri="{FF2B5EF4-FFF2-40B4-BE49-F238E27FC236}">
                <a16:creationId xmlns:a16="http://schemas.microsoft.com/office/drawing/2014/main" id="{E4672077-AA08-1386-92A9-3507AE2EC86F}"/>
              </a:ext>
            </a:extLst>
          </p:cNvPr>
          <p:cNvSpPr txBox="1"/>
          <p:nvPr/>
        </p:nvSpPr>
        <p:spPr>
          <a:xfrm>
            <a:off x="564954" y="1379439"/>
            <a:ext cx="3923703" cy="317459"/>
          </a:xfrm>
          <a:prstGeom prst="rect">
            <a:avLst/>
          </a:prstGeom>
          <a:solidFill>
            <a:schemeClr val="accent1">
              <a:lumMod val="20000"/>
              <a:lumOff val="80000"/>
            </a:schemeClr>
          </a:solidFill>
        </p:spPr>
        <p:txBody>
          <a:bodyPr wrap="square">
            <a:spAutoFit/>
          </a:bodyPr>
          <a:lstStyle/>
          <a:p>
            <a:r>
              <a:rPr lang="ja-JP" altLang="en-US" sz="1463"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学校名　　</a:t>
            </a:r>
            <a:r>
              <a:rPr lang="ja-JP" altLang="en-US" sz="1463" dirty="0">
                <a:latin typeface="BIZ UDPゴシック" panose="020B0400000000000000" pitchFamily="50" charset="-128"/>
                <a:ea typeface="BIZ UDPゴシック" panose="020B0400000000000000" pitchFamily="50" charset="-128"/>
              </a:rPr>
              <a:t>「　</a:t>
            </a:r>
            <a:r>
              <a:rPr lang="ja-JP" altLang="en-US" sz="1300" dirty="0">
                <a:latin typeface="BIZ UDPゴシック" panose="020B0400000000000000" pitchFamily="50" charset="-128"/>
                <a:ea typeface="BIZ UDPゴシック" panose="020B0400000000000000" pitchFamily="50" charset="-128"/>
              </a:rPr>
              <a:t>（記入してください）　</a:t>
            </a:r>
            <a:r>
              <a:rPr lang="ja-JP" altLang="en-US" sz="1463" dirty="0">
                <a:latin typeface="BIZ UDPゴシック" panose="020B0400000000000000" pitchFamily="50" charset="-128"/>
                <a:ea typeface="BIZ UDPゴシック" panose="020B0400000000000000" pitchFamily="50" charset="-128"/>
              </a:rPr>
              <a:t>　　」</a:t>
            </a:r>
          </a:p>
        </p:txBody>
      </p:sp>
      <p:sp>
        <p:nvSpPr>
          <p:cNvPr id="13" name="AutoShape 1">
            <a:extLst>
              <a:ext uri="{FF2B5EF4-FFF2-40B4-BE49-F238E27FC236}">
                <a16:creationId xmlns:a16="http://schemas.microsoft.com/office/drawing/2014/main" id="{00000000-0008-0000-0100-000001080000}"/>
              </a:ext>
            </a:extLst>
          </p:cNvPr>
          <p:cNvSpPr>
            <a:spLocks noChangeArrowheads="1"/>
          </p:cNvSpPr>
          <p:nvPr/>
        </p:nvSpPr>
        <p:spPr bwMode="auto">
          <a:xfrm>
            <a:off x="6407675" y="5357236"/>
            <a:ext cx="2996081" cy="351676"/>
          </a:xfrm>
          <a:prstGeom prst="roundRect">
            <a:avLst>
              <a:gd name="adj" fmla="val 16667"/>
            </a:avLst>
          </a:prstGeom>
          <a:solidFill>
            <a:srgbClr val="FFFFFF"/>
          </a:solidFill>
          <a:ln w="9525">
            <a:solidFill>
              <a:srgbClr val="000000"/>
            </a:solidFill>
            <a:round/>
            <a:headEnd/>
            <a:tailEnd/>
          </a:ln>
        </p:spPr>
        <p:txBody>
          <a:bodyPr wrap="square" lIns="60365" tIns="7224" rIns="60365" bIns="7224"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000" dirty="0">
                <a:solidFill>
                  <a:srgbClr val="FF0000"/>
                </a:solidFill>
                <a:latin typeface="BIZ UDPゴシック" panose="020B0400000000000000" pitchFamily="50" charset="-128"/>
                <a:ea typeface="BIZ UDPゴシック" panose="020B0400000000000000" pitchFamily="50" charset="-128"/>
              </a:rPr>
              <a:t>必要に応じて欄を追加したり、</a:t>
            </a:r>
            <a:endParaRPr lang="ja-JP" altLang="en-US" sz="1000" dirty="0">
              <a:solidFill>
                <a:srgbClr val="FF0000"/>
              </a:solidFill>
              <a:latin typeface="BIZ UDPゴシック" panose="020B0400000000000000" pitchFamily="50" charset="-128"/>
              <a:ea typeface="BIZ UDPゴシック" panose="020B0400000000000000" pitchFamily="50" charset="-128"/>
              <a:cs typeface="Times New Roman"/>
            </a:endParaRPr>
          </a:p>
          <a:p>
            <a:pPr algn="l" rtl="0">
              <a:defRPr sz="1000"/>
            </a:pPr>
            <a:r>
              <a:rPr lang="ja-JP" altLang="en-US" sz="1000" dirty="0">
                <a:solidFill>
                  <a:srgbClr val="FF0000"/>
                </a:solidFill>
                <a:latin typeface="BIZ UDPゴシック" panose="020B0400000000000000" pitchFamily="50" charset="-128"/>
                <a:ea typeface="BIZ UDPゴシック" panose="020B0400000000000000" pitchFamily="50" charset="-128"/>
              </a:rPr>
              <a:t>表そのものをアレンジして頂いても構いません。</a:t>
            </a:r>
            <a:endParaRPr lang="ja-JP" altLang="en-US" sz="1000" dirty="0">
              <a:solidFill>
                <a:srgbClr val="FF0000"/>
              </a:solidFill>
              <a:latin typeface="BIZ UDPゴシック" panose="020B0400000000000000" pitchFamily="50" charset="-128"/>
              <a:ea typeface="BIZ UDPゴシック" panose="020B0400000000000000" pitchFamily="50" charset="-128"/>
              <a:cs typeface="Times New Roman"/>
            </a:endParaRPr>
          </a:p>
        </p:txBody>
      </p:sp>
      <p:graphicFrame>
        <p:nvGraphicFramePr>
          <p:cNvPr id="18" name="表 17">
            <a:extLst>
              <a:ext uri="{FF2B5EF4-FFF2-40B4-BE49-F238E27FC236}">
                <a16:creationId xmlns:a16="http://schemas.microsoft.com/office/drawing/2014/main" id="{7FA2F68B-DD1D-2A29-E656-012896DFAE7C}"/>
              </a:ext>
            </a:extLst>
          </p:cNvPr>
          <p:cNvGraphicFramePr>
            <a:graphicFrameLocks noGrp="1"/>
          </p:cNvGraphicFramePr>
          <p:nvPr>
            <p:extLst>
              <p:ext uri="{D42A27DB-BD31-4B8C-83A1-F6EECF244321}">
                <p14:modId xmlns:p14="http://schemas.microsoft.com/office/powerpoint/2010/main" val="34997454"/>
              </p:ext>
            </p:extLst>
          </p:nvPr>
        </p:nvGraphicFramePr>
        <p:xfrm>
          <a:off x="564953" y="1771810"/>
          <a:ext cx="8721924" cy="3314388"/>
        </p:xfrm>
        <a:graphic>
          <a:graphicData uri="http://schemas.openxmlformats.org/drawingml/2006/table">
            <a:tbl>
              <a:tblPr firstRow="1" bandRow="1">
                <a:tableStyleId>{5C22544A-7EE6-4342-B048-85BDC9FD1C3A}</a:tableStyleId>
              </a:tblPr>
              <a:tblGrid>
                <a:gridCol w="1335480">
                  <a:extLst>
                    <a:ext uri="{9D8B030D-6E8A-4147-A177-3AD203B41FA5}">
                      <a16:colId xmlns:a16="http://schemas.microsoft.com/office/drawing/2014/main" val="2540782107"/>
                    </a:ext>
                  </a:extLst>
                </a:gridCol>
                <a:gridCol w="779086">
                  <a:extLst>
                    <a:ext uri="{9D8B030D-6E8A-4147-A177-3AD203B41FA5}">
                      <a16:colId xmlns:a16="http://schemas.microsoft.com/office/drawing/2014/main" val="3415770234"/>
                    </a:ext>
                  </a:extLst>
                </a:gridCol>
                <a:gridCol w="1921610">
                  <a:extLst>
                    <a:ext uri="{9D8B030D-6E8A-4147-A177-3AD203B41FA5}">
                      <a16:colId xmlns:a16="http://schemas.microsoft.com/office/drawing/2014/main" val="3628861303"/>
                    </a:ext>
                  </a:extLst>
                </a:gridCol>
                <a:gridCol w="4685748">
                  <a:extLst>
                    <a:ext uri="{9D8B030D-6E8A-4147-A177-3AD203B41FA5}">
                      <a16:colId xmlns:a16="http://schemas.microsoft.com/office/drawing/2014/main" val="2988640285"/>
                    </a:ext>
                  </a:extLst>
                </a:gridCol>
              </a:tblGrid>
              <a:tr h="301308">
                <a:tc>
                  <a:txBody>
                    <a:bodyPr/>
                    <a:lstStyle/>
                    <a:p>
                      <a:pPr algn="ctr"/>
                      <a:r>
                        <a:rPr kumimoji="1" lang="ja-JP" altLang="en-US" sz="1100" dirty="0"/>
                        <a:t>名前</a:t>
                      </a:r>
                      <a:endParaRPr kumimoji="1" lang="ja-JP" altLang="en-US" sz="1100" dirty="0">
                        <a:latin typeface="BIZ UDPゴシック" panose="020B0400000000000000" pitchFamily="50" charset="-128"/>
                        <a:ea typeface="BIZ UDPゴシック" panose="020B0400000000000000" pitchFamily="50" charset="-128"/>
                      </a:endParaRPr>
                    </a:p>
                  </a:txBody>
                  <a:tcPr marL="74295" marR="74295" marT="37148" marB="37148"/>
                </a:tc>
                <a:tc>
                  <a:txBody>
                    <a:bodyPr/>
                    <a:lstStyle/>
                    <a:p>
                      <a:pPr algn="ctr"/>
                      <a:r>
                        <a:rPr kumimoji="1" lang="ja-JP" altLang="en-US" sz="1100" dirty="0"/>
                        <a:t>学年</a:t>
                      </a:r>
                      <a:endParaRPr kumimoji="1" lang="ja-JP" altLang="en-US" sz="1100" dirty="0">
                        <a:latin typeface="BIZ UDPゴシック" panose="020B0400000000000000" pitchFamily="50" charset="-128"/>
                        <a:ea typeface="BIZ UDPゴシック" panose="020B0400000000000000" pitchFamily="50" charset="-128"/>
                      </a:endParaRPr>
                    </a:p>
                  </a:txBody>
                  <a:tcPr marL="74295" marR="74295" marT="37148" marB="37148"/>
                </a:tc>
                <a:tc>
                  <a:txBody>
                    <a:bodyPr/>
                    <a:lstStyle/>
                    <a:p>
                      <a:pPr algn="ctr"/>
                      <a:r>
                        <a:rPr kumimoji="1" lang="ja-JP" altLang="en-US" sz="1100" dirty="0"/>
                        <a:t>所属</a:t>
                      </a:r>
                      <a:endParaRPr kumimoji="1" lang="ja-JP" altLang="en-US" sz="1100" dirty="0">
                        <a:latin typeface="BIZ UDPゴシック" panose="020B0400000000000000" pitchFamily="50" charset="-128"/>
                        <a:ea typeface="BIZ UDPゴシック" panose="020B0400000000000000" pitchFamily="50" charset="-128"/>
                      </a:endParaRPr>
                    </a:p>
                  </a:txBody>
                  <a:tcPr marL="74295" marR="74295" marT="37148" marB="37148"/>
                </a:tc>
                <a:tc>
                  <a:txBody>
                    <a:bodyPr/>
                    <a:lstStyle/>
                    <a:p>
                      <a:pPr algn="ctr"/>
                      <a:r>
                        <a:rPr kumimoji="1" lang="ja-JP" altLang="en-US" sz="1100" dirty="0"/>
                        <a:t>役割</a:t>
                      </a:r>
                      <a:endParaRPr kumimoji="1" lang="ja-JP" altLang="en-US" sz="1100" dirty="0">
                        <a:latin typeface="BIZ UDPゴシック" panose="020B0400000000000000" pitchFamily="50" charset="-128"/>
                        <a:ea typeface="BIZ UDPゴシック" panose="020B0400000000000000" pitchFamily="50" charset="-128"/>
                      </a:endParaRPr>
                    </a:p>
                  </a:txBody>
                  <a:tcPr marL="74295" marR="74295" marT="37148" marB="37148"/>
                </a:tc>
                <a:extLst>
                  <a:ext uri="{0D108BD9-81ED-4DB2-BD59-A6C34878D82A}">
                    <a16:rowId xmlns:a16="http://schemas.microsoft.com/office/drawing/2014/main" val="4232939065"/>
                  </a:ext>
                </a:extLst>
              </a:tr>
              <a:tr h="301308">
                <a:tc>
                  <a:txBody>
                    <a:bodyPr/>
                    <a:lstStyle/>
                    <a:p>
                      <a:r>
                        <a:rPr kumimoji="1" lang="ja-JP" altLang="en-US" sz="1000" dirty="0">
                          <a:latin typeface="BIZ UDPゴシック" panose="020B0400000000000000" pitchFamily="50" charset="-128"/>
                          <a:ea typeface="BIZ UDPゴシック" panose="020B0400000000000000" pitchFamily="50" charset="-128"/>
                        </a:rPr>
                        <a:t>（例）　鈴木一郎</a:t>
                      </a:r>
                    </a:p>
                  </a:txBody>
                  <a:tcPr marL="74295" marR="74295" marT="37148" marB="37148"/>
                </a:tc>
                <a:tc>
                  <a:txBody>
                    <a:bodyPr/>
                    <a:lstStyle/>
                    <a:p>
                      <a:r>
                        <a:rPr kumimoji="1" lang="ja-JP" altLang="en-US" sz="1000" dirty="0">
                          <a:latin typeface="BIZ UDPゴシック" panose="020B0400000000000000" pitchFamily="50" charset="-128"/>
                          <a:ea typeface="BIZ UDPゴシック" panose="020B0400000000000000" pitchFamily="50" charset="-128"/>
                        </a:rPr>
                        <a:t>２年</a:t>
                      </a:r>
                    </a:p>
                  </a:txBody>
                  <a:tcPr marL="74295" marR="74295" marT="37148" marB="37148"/>
                </a:tc>
                <a:tc>
                  <a:txBody>
                    <a:bodyPr/>
                    <a:lstStyle/>
                    <a:p>
                      <a:r>
                        <a:rPr kumimoji="1" lang="ja-JP" altLang="en-US" sz="1000" dirty="0">
                          <a:latin typeface="BIZ UDPゴシック" panose="020B0400000000000000" pitchFamily="50" charset="-128"/>
                          <a:ea typeface="BIZ UDPゴシック" panose="020B0400000000000000" pitchFamily="50" charset="-128"/>
                        </a:rPr>
                        <a:t>システム工学課程</a:t>
                      </a:r>
                    </a:p>
                  </a:txBody>
                  <a:tcPr marL="74295" marR="74295" marT="37148" marB="37148"/>
                </a:tc>
                <a:tc>
                  <a:txBody>
                    <a:bodyPr/>
                    <a:lstStyle/>
                    <a:p>
                      <a:r>
                        <a:rPr kumimoji="1" lang="ja-JP" altLang="en-US" sz="1000" dirty="0">
                          <a:latin typeface="BIZ UDPゴシック" panose="020B0400000000000000" pitchFamily="50" charset="-128"/>
                          <a:ea typeface="BIZ UDPゴシック" panose="020B0400000000000000" pitchFamily="50" charset="-128"/>
                        </a:rPr>
                        <a:t>プログラム班リーダー・プログラム作成 等</a:t>
                      </a:r>
                    </a:p>
                  </a:txBody>
                  <a:tcPr marL="74295" marR="74295" marT="37148" marB="37148"/>
                </a:tc>
                <a:extLst>
                  <a:ext uri="{0D108BD9-81ED-4DB2-BD59-A6C34878D82A}">
                    <a16:rowId xmlns:a16="http://schemas.microsoft.com/office/drawing/2014/main" val="4159584237"/>
                  </a:ext>
                </a:extLst>
              </a:tr>
              <a:tr h="301308">
                <a:tc>
                  <a:txBody>
                    <a:bodyPr/>
                    <a:lstStyle/>
                    <a:p>
                      <a:endParaRPr kumimoji="1" lang="ja-JP" altLang="en-US" sz="900" dirty="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extLst>
                  <a:ext uri="{0D108BD9-81ED-4DB2-BD59-A6C34878D82A}">
                    <a16:rowId xmlns:a16="http://schemas.microsoft.com/office/drawing/2014/main" val="600260061"/>
                  </a:ext>
                </a:extLst>
              </a:tr>
              <a:tr h="301308">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extLst>
                  <a:ext uri="{0D108BD9-81ED-4DB2-BD59-A6C34878D82A}">
                    <a16:rowId xmlns:a16="http://schemas.microsoft.com/office/drawing/2014/main" val="861742369"/>
                  </a:ext>
                </a:extLst>
              </a:tr>
              <a:tr h="301308">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extLst>
                  <a:ext uri="{0D108BD9-81ED-4DB2-BD59-A6C34878D82A}">
                    <a16:rowId xmlns:a16="http://schemas.microsoft.com/office/drawing/2014/main" val="582890120"/>
                  </a:ext>
                </a:extLst>
              </a:tr>
              <a:tr h="301308">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extLst>
                  <a:ext uri="{0D108BD9-81ED-4DB2-BD59-A6C34878D82A}">
                    <a16:rowId xmlns:a16="http://schemas.microsoft.com/office/drawing/2014/main" val="2939705069"/>
                  </a:ext>
                </a:extLst>
              </a:tr>
              <a:tr h="301308">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extLst>
                  <a:ext uri="{0D108BD9-81ED-4DB2-BD59-A6C34878D82A}">
                    <a16:rowId xmlns:a16="http://schemas.microsoft.com/office/drawing/2014/main" val="1047269901"/>
                  </a:ext>
                </a:extLst>
              </a:tr>
              <a:tr h="301308">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extLst>
                  <a:ext uri="{0D108BD9-81ED-4DB2-BD59-A6C34878D82A}">
                    <a16:rowId xmlns:a16="http://schemas.microsoft.com/office/drawing/2014/main" val="2341848168"/>
                  </a:ext>
                </a:extLst>
              </a:tr>
              <a:tr h="301308">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extLst>
                  <a:ext uri="{0D108BD9-81ED-4DB2-BD59-A6C34878D82A}">
                    <a16:rowId xmlns:a16="http://schemas.microsoft.com/office/drawing/2014/main" val="2141403361"/>
                  </a:ext>
                </a:extLst>
              </a:tr>
              <a:tr h="301308">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extLst>
                  <a:ext uri="{0D108BD9-81ED-4DB2-BD59-A6C34878D82A}">
                    <a16:rowId xmlns:a16="http://schemas.microsoft.com/office/drawing/2014/main" val="2722480550"/>
                  </a:ext>
                </a:extLst>
              </a:tr>
              <a:tr h="301308">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a:p>
                  </a:txBody>
                  <a:tcPr marL="74295" marR="74295" marT="37148" marB="37148"/>
                </a:tc>
                <a:tc>
                  <a:txBody>
                    <a:bodyPr/>
                    <a:lstStyle/>
                    <a:p>
                      <a:endParaRPr kumimoji="1" lang="ja-JP" altLang="en-US" sz="900" dirty="0"/>
                    </a:p>
                  </a:txBody>
                  <a:tcPr marL="74295" marR="74295" marT="37148" marB="37148"/>
                </a:tc>
                <a:extLst>
                  <a:ext uri="{0D108BD9-81ED-4DB2-BD59-A6C34878D82A}">
                    <a16:rowId xmlns:a16="http://schemas.microsoft.com/office/drawing/2014/main" val="2539777516"/>
                  </a:ext>
                </a:extLst>
              </a:tr>
            </a:tbl>
          </a:graphicData>
        </a:graphic>
      </p:graphicFrame>
    </p:spTree>
    <p:extLst>
      <p:ext uri="{BB962C8B-B14F-4D97-AF65-F5344CB8AC3E}">
        <p14:creationId xmlns:p14="http://schemas.microsoft.com/office/powerpoint/2010/main" val="1183522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C94BB4ED-017C-13A2-79B2-A602921B0749}"/>
              </a:ext>
            </a:extLst>
          </p:cNvPr>
          <p:cNvSpPr txBox="1"/>
          <p:nvPr/>
        </p:nvSpPr>
        <p:spPr>
          <a:xfrm>
            <a:off x="0" y="405"/>
            <a:ext cx="9906000" cy="400110"/>
          </a:xfrm>
          <a:prstGeom prst="rect">
            <a:avLst/>
          </a:prstGeom>
          <a:solidFill>
            <a:srgbClr val="00B0F0"/>
          </a:solidFill>
        </p:spPr>
        <p:txBody>
          <a:bodyPr wrap="square">
            <a:spAutoFit/>
          </a:bodyPr>
          <a:lstStyle/>
          <a:p>
            <a:r>
              <a:rPr lang="ja-JP" altLang="en-US" sz="2000" b="1" dirty="0">
                <a:latin typeface="BIZ UDPゴシック" panose="020B0400000000000000" pitchFamily="50" charset="-128"/>
                <a:ea typeface="BIZ UDPゴシック" panose="020B0400000000000000" pitchFamily="50" charset="-128"/>
              </a:rPr>
              <a:t>２．スケジュール</a:t>
            </a:r>
          </a:p>
        </p:txBody>
      </p:sp>
      <p:sp>
        <p:nvSpPr>
          <p:cNvPr id="7" name="テキスト ボックス 6">
            <a:extLst>
              <a:ext uri="{FF2B5EF4-FFF2-40B4-BE49-F238E27FC236}">
                <a16:creationId xmlns:a16="http://schemas.microsoft.com/office/drawing/2014/main" id="{EA84635A-F7C8-3BDA-5690-78ED0A125983}"/>
              </a:ext>
            </a:extLst>
          </p:cNvPr>
          <p:cNvSpPr txBox="1"/>
          <p:nvPr/>
        </p:nvSpPr>
        <p:spPr>
          <a:xfrm>
            <a:off x="840553" y="940866"/>
            <a:ext cx="7319218" cy="292388"/>
          </a:xfrm>
          <a:prstGeom prst="rect">
            <a:avLst/>
          </a:prstGeom>
          <a:noFill/>
          <a:ln>
            <a:noFill/>
          </a:ln>
        </p:spPr>
        <p:txBody>
          <a:bodyPr wrap="square">
            <a:spAutoFit/>
          </a:bodyPr>
          <a:lstStyle/>
          <a:p>
            <a:r>
              <a:rPr lang="ja-JP" altLang="en-US" sz="1300" dirty="0">
                <a:latin typeface="BIZ UDPゴシック" panose="020B0400000000000000" pitchFamily="50" charset="-128"/>
                <a:ea typeface="BIZ UDPゴシック" panose="020B0400000000000000" pitchFamily="50" charset="-128"/>
              </a:rPr>
              <a:t>以下を前提に大会本番までの開発スケジュールについて記入してください。　（１ページ以内）</a:t>
            </a:r>
          </a:p>
        </p:txBody>
      </p:sp>
      <p:sp>
        <p:nvSpPr>
          <p:cNvPr id="9" name="テキスト ボックス 8">
            <a:extLst>
              <a:ext uri="{FF2B5EF4-FFF2-40B4-BE49-F238E27FC236}">
                <a16:creationId xmlns:a16="http://schemas.microsoft.com/office/drawing/2014/main" id="{10820AFD-A7DD-70D2-0918-6FC1718E0843}"/>
              </a:ext>
            </a:extLst>
          </p:cNvPr>
          <p:cNvSpPr txBox="1"/>
          <p:nvPr/>
        </p:nvSpPr>
        <p:spPr>
          <a:xfrm>
            <a:off x="956344" y="1448899"/>
            <a:ext cx="7494715" cy="1911229"/>
          </a:xfrm>
          <a:prstGeom prst="rect">
            <a:avLst/>
          </a:prstGeom>
          <a:solidFill>
            <a:schemeClr val="tx2">
              <a:lumMod val="10000"/>
              <a:lumOff val="90000"/>
            </a:schemeClr>
          </a:solidFill>
        </p:spPr>
        <p:txBody>
          <a:bodyPr wrap="square">
            <a:spAutoFit/>
          </a:bodyPr>
          <a:lstStyle/>
          <a:p>
            <a:pPr>
              <a:lnSpc>
                <a:spcPct val="150000"/>
              </a:lnSpc>
            </a:pPr>
            <a:r>
              <a:rPr lang="ja-JP" altLang="en-US" sz="1463" dirty="0">
                <a:latin typeface="BIZ UDPゴシック" panose="020B0400000000000000" pitchFamily="50" charset="-128"/>
                <a:ea typeface="BIZ UDPゴシック" panose="020B0400000000000000" pitchFamily="50" charset="-128"/>
              </a:rPr>
              <a:t>◆応募書類提出締め切り：２０２５年</a:t>
            </a:r>
            <a:r>
              <a:rPr lang="en-US" altLang="ja-JP" sz="1463" dirty="0">
                <a:latin typeface="BIZ UDPゴシック" panose="020B0400000000000000" pitchFamily="50" charset="-128"/>
                <a:ea typeface="BIZ UDPゴシック" panose="020B0400000000000000" pitchFamily="50" charset="-128"/>
              </a:rPr>
              <a:t>12</a:t>
            </a:r>
            <a:r>
              <a:rPr lang="ja-JP" altLang="en-US" sz="1463" dirty="0">
                <a:latin typeface="BIZ UDPゴシック" panose="020B0400000000000000" pitchFamily="50" charset="-128"/>
                <a:ea typeface="BIZ UDPゴシック" panose="020B0400000000000000" pitchFamily="50" charset="-128"/>
              </a:rPr>
              <a:t>月１２日（金）</a:t>
            </a:r>
            <a:r>
              <a:rPr lang="en-US" altLang="ja-JP" sz="1463" dirty="0">
                <a:latin typeface="BIZ UDPゴシック" panose="020B0400000000000000" pitchFamily="50" charset="-128"/>
                <a:ea typeface="BIZ UDPゴシック" panose="020B0400000000000000" pitchFamily="50" charset="-128"/>
              </a:rPr>
              <a:t>1</a:t>
            </a:r>
            <a:r>
              <a:rPr lang="ja-JP" altLang="en-US" sz="1463" dirty="0">
                <a:latin typeface="BIZ UDPゴシック" panose="020B0400000000000000" pitchFamily="50" charset="-128"/>
                <a:ea typeface="BIZ UDPゴシック" panose="020B0400000000000000" pitchFamily="50" charset="-128"/>
              </a:rPr>
              <a:t>７</a:t>
            </a:r>
            <a:r>
              <a:rPr lang="en-US" altLang="ja-JP" sz="1463" dirty="0">
                <a:latin typeface="BIZ UDPゴシック" panose="020B0400000000000000" pitchFamily="50" charset="-128"/>
                <a:ea typeface="BIZ UDPゴシック" panose="020B0400000000000000" pitchFamily="50" charset="-128"/>
              </a:rPr>
              <a:t>:00</a:t>
            </a:r>
            <a:r>
              <a:rPr lang="ja-JP" altLang="en-US" sz="1463" dirty="0">
                <a:latin typeface="BIZ UDPゴシック" panose="020B0400000000000000" pitchFamily="50" charset="-128"/>
                <a:ea typeface="BIZ UDPゴシック" panose="020B0400000000000000" pitchFamily="50" charset="-128"/>
              </a:rPr>
              <a:t>必着</a:t>
            </a:r>
            <a:br>
              <a:rPr lang="ja-JP" altLang="en-US" sz="1463" dirty="0">
                <a:latin typeface="BIZ UDPゴシック" panose="020B0400000000000000" pitchFamily="50" charset="-128"/>
                <a:ea typeface="BIZ UDPゴシック" panose="020B0400000000000000" pitchFamily="50" charset="-128"/>
              </a:rPr>
            </a:br>
            <a:r>
              <a:rPr lang="ja-JP" altLang="en-US" sz="1463" dirty="0">
                <a:latin typeface="BIZ UDPゴシック" panose="020B0400000000000000" pitchFamily="50" charset="-128"/>
                <a:ea typeface="BIZ UDPゴシック" panose="020B0400000000000000" pitchFamily="50" charset="-128"/>
              </a:rPr>
              <a:t>◆第</a:t>
            </a:r>
            <a:r>
              <a:rPr lang="en-US" altLang="ja-JP" sz="1463" dirty="0">
                <a:latin typeface="BIZ UDPゴシック" panose="020B0400000000000000" pitchFamily="50" charset="-128"/>
                <a:ea typeface="BIZ UDPゴシック" panose="020B0400000000000000" pitchFamily="50" charset="-128"/>
              </a:rPr>
              <a:t>1</a:t>
            </a:r>
            <a:r>
              <a:rPr lang="ja-JP" altLang="en-US" sz="1463" dirty="0">
                <a:latin typeface="BIZ UDPゴシック" panose="020B0400000000000000" pitchFamily="50" charset="-128"/>
                <a:ea typeface="BIZ UDPゴシック" panose="020B0400000000000000" pitchFamily="50" charset="-128"/>
              </a:rPr>
              <a:t>次ビデオ審査       ：</a:t>
            </a:r>
            <a:r>
              <a:rPr lang="en-US" altLang="ja-JP" sz="1463" dirty="0">
                <a:latin typeface="BIZ UDPゴシック" panose="020B0400000000000000" pitchFamily="50" charset="-128"/>
                <a:ea typeface="BIZ UDPゴシック" panose="020B0400000000000000" pitchFamily="50" charset="-128"/>
              </a:rPr>
              <a:t>202</a:t>
            </a:r>
            <a:r>
              <a:rPr lang="ja-JP" altLang="en-US" sz="1463" dirty="0">
                <a:latin typeface="BIZ UDPゴシック" panose="020B0400000000000000" pitchFamily="50" charset="-128"/>
                <a:ea typeface="BIZ UDPゴシック" panose="020B0400000000000000" pitchFamily="50" charset="-128"/>
              </a:rPr>
              <a:t>６年</a:t>
            </a:r>
            <a:r>
              <a:rPr lang="en-US" altLang="ja-JP" sz="1463" dirty="0">
                <a:latin typeface="BIZ UDPゴシック" panose="020B0400000000000000" pitchFamily="50" charset="-128"/>
                <a:ea typeface="BIZ UDPゴシック" panose="020B0400000000000000" pitchFamily="50" charset="-128"/>
              </a:rPr>
              <a:t>2</a:t>
            </a:r>
            <a:r>
              <a:rPr lang="ja-JP" altLang="en-US" sz="1463" dirty="0">
                <a:latin typeface="BIZ UDPゴシック" panose="020B0400000000000000" pitchFamily="50" charset="-128"/>
                <a:ea typeface="BIZ UDPゴシック" panose="020B0400000000000000" pitchFamily="50" charset="-128"/>
              </a:rPr>
              <a:t>月（予定）　</a:t>
            </a:r>
            <a:r>
              <a:rPr lang="en-US" altLang="ja-JP" sz="1138" dirty="0">
                <a:latin typeface="BIZ UDPゴシック" panose="020B0400000000000000" pitchFamily="50" charset="-128"/>
                <a:ea typeface="BIZ UDPゴシック" panose="020B0400000000000000" pitchFamily="50" charset="-128"/>
              </a:rPr>
              <a:t>※</a:t>
            </a:r>
            <a:r>
              <a:rPr lang="ja-JP" altLang="en-US" sz="1138" dirty="0">
                <a:latin typeface="BIZ UDPゴシック" panose="020B0400000000000000" pitchFamily="50" charset="-128"/>
                <a:ea typeface="BIZ UDPゴシック" panose="020B0400000000000000" pitchFamily="50" charset="-128"/>
              </a:rPr>
              <a:t>ロボットの基本的完成度、ルールに抵触、伸びしろ</a:t>
            </a:r>
            <a:endParaRPr lang="en-US" altLang="ja-JP" sz="1138" dirty="0">
              <a:latin typeface="BIZ UDPゴシック" panose="020B0400000000000000" pitchFamily="50" charset="-128"/>
              <a:ea typeface="BIZ UDPゴシック" panose="020B0400000000000000" pitchFamily="50" charset="-128"/>
            </a:endParaRPr>
          </a:p>
          <a:p>
            <a:pPr>
              <a:lnSpc>
                <a:spcPct val="150000"/>
              </a:lnSpc>
            </a:pPr>
            <a:r>
              <a:rPr lang="ja-JP" altLang="en-US" sz="1138" dirty="0">
                <a:latin typeface="BIZ UDPゴシック" panose="020B0400000000000000" pitchFamily="50" charset="-128"/>
                <a:ea typeface="BIZ UDPゴシック" panose="020B0400000000000000" pitchFamily="50" charset="-128"/>
              </a:rPr>
              <a:t>　　　　　　　　　　　　　　　　　　　　　　　について審査します。</a:t>
            </a:r>
            <a:br>
              <a:rPr lang="ja-JP" altLang="en-US" sz="1138" dirty="0">
                <a:latin typeface="BIZ UDPゴシック" panose="020B0400000000000000" pitchFamily="50" charset="-128"/>
                <a:ea typeface="BIZ UDPゴシック" panose="020B0400000000000000" pitchFamily="50" charset="-128"/>
              </a:rPr>
            </a:br>
            <a:r>
              <a:rPr lang="ja-JP" altLang="en-US" sz="1463" dirty="0">
                <a:latin typeface="BIZ UDPゴシック" panose="020B0400000000000000" pitchFamily="50" charset="-128"/>
                <a:ea typeface="BIZ UDPゴシック" panose="020B0400000000000000" pitchFamily="50" charset="-128"/>
              </a:rPr>
              <a:t>◆第</a:t>
            </a:r>
            <a:r>
              <a:rPr lang="en-US" altLang="ja-JP" sz="1463" dirty="0">
                <a:latin typeface="BIZ UDPゴシック" panose="020B0400000000000000" pitchFamily="50" charset="-128"/>
                <a:ea typeface="BIZ UDPゴシック" panose="020B0400000000000000" pitchFamily="50" charset="-128"/>
              </a:rPr>
              <a:t>2</a:t>
            </a:r>
            <a:r>
              <a:rPr lang="ja-JP" altLang="en-US" sz="1463" dirty="0">
                <a:latin typeface="BIZ UDPゴシック" panose="020B0400000000000000" pitchFamily="50" charset="-128"/>
                <a:ea typeface="BIZ UDPゴシック" panose="020B0400000000000000" pitchFamily="50" charset="-128"/>
              </a:rPr>
              <a:t>次ビデオ審査       ：</a:t>
            </a:r>
            <a:r>
              <a:rPr lang="en-US" altLang="ja-JP" sz="1463" dirty="0">
                <a:latin typeface="BIZ UDPゴシック" panose="020B0400000000000000" pitchFamily="50" charset="-128"/>
                <a:ea typeface="BIZ UDPゴシック" panose="020B0400000000000000" pitchFamily="50" charset="-128"/>
              </a:rPr>
              <a:t>202</a:t>
            </a:r>
            <a:r>
              <a:rPr lang="ja-JP" altLang="en-US" sz="1463" dirty="0">
                <a:latin typeface="BIZ UDPゴシック" panose="020B0400000000000000" pitchFamily="50" charset="-128"/>
                <a:ea typeface="BIZ UDPゴシック" panose="020B0400000000000000" pitchFamily="50" charset="-128"/>
              </a:rPr>
              <a:t>６年</a:t>
            </a:r>
            <a:r>
              <a:rPr lang="en-US" altLang="ja-JP" sz="1463" dirty="0">
                <a:latin typeface="BIZ UDPゴシック" panose="020B0400000000000000" pitchFamily="50" charset="-128"/>
                <a:ea typeface="BIZ UDPゴシック" panose="020B0400000000000000" pitchFamily="50" charset="-128"/>
              </a:rPr>
              <a:t>4</a:t>
            </a:r>
            <a:r>
              <a:rPr lang="ja-JP" altLang="en-US" sz="1463" dirty="0">
                <a:latin typeface="BIZ UDPゴシック" panose="020B0400000000000000" pitchFamily="50" charset="-128"/>
                <a:ea typeface="BIZ UDPゴシック" panose="020B0400000000000000" pitchFamily="50" charset="-128"/>
              </a:rPr>
              <a:t>月下旬（予定）　</a:t>
            </a:r>
            <a:r>
              <a:rPr lang="en-US" altLang="ja-JP" sz="1138" dirty="0">
                <a:latin typeface="BIZ UDPゴシック" panose="020B0400000000000000" pitchFamily="50" charset="-128"/>
                <a:ea typeface="BIZ UDPゴシック" panose="020B0400000000000000" pitchFamily="50" charset="-128"/>
              </a:rPr>
              <a:t>※</a:t>
            </a:r>
            <a:r>
              <a:rPr lang="ja-JP" altLang="en-US" sz="1138" dirty="0">
                <a:latin typeface="BIZ UDPゴシック" panose="020B0400000000000000" pitchFamily="50" charset="-128"/>
                <a:ea typeface="BIZ UDPゴシック" panose="020B0400000000000000" pitchFamily="50" charset="-128"/>
              </a:rPr>
              <a:t>ロボットの完成度について評価し大会参加</a:t>
            </a:r>
            <a:endParaRPr lang="en-US" altLang="ja-JP" sz="1138" dirty="0">
              <a:latin typeface="BIZ UDPゴシック" panose="020B0400000000000000" pitchFamily="50" charset="-128"/>
              <a:ea typeface="BIZ UDPゴシック" panose="020B0400000000000000" pitchFamily="50" charset="-128"/>
            </a:endParaRPr>
          </a:p>
          <a:p>
            <a:pPr>
              <a:lnSpc>
                <a:spcPct val="150000"/>
              </a:lnSpc>
            </a:pPr>
            <a:r>
              <a:rPr lang="ja-JP" altLang="en-US" sz="1138" dirty="0">
                <a:latin typeface="BIZ UDPゴシック" panose="020B0400000000000000" pitchFamily="50" charset="-128"/>
                <a:ea typeface="BIZ UDPゴシック" panose="020B0400000000000000" pitchFamily="50" charset="-128"/>
              </a:rPr>
              <a:t>　　　　　　　　　　　　　　　　　　　　　　　チームを選びます。</a:t>
            </a:r>
            <a:br>
              <a:rPr lang="ja-JP" altLang="en-US" sz="1138" dirty="0">
                <a:latin typeface="BIZ UDPゴシック" panose="020B0400000000000000" pitchFamily="50" charset="-128"/>
                <a:ea typeface="BIZ UDPゴシック" panose="020B0400000000000000" pitchFamily="50" charset="-128"/>
              </a:rPr>
            </a:br>
            <a:r>
              <a:rPr lang="ja-JP" altLang="en-US" sz="1463" dirty="0">
                <a:latin typeface="BIZ UDPゴシック" panose="020B0400000000000000" pitchFamily="50" charset="-128"/>
                <a:ea typeface="BIZ UDPゴシック" panose="020B0400000000000000" pitchFamily="50" charset="-128"/>
              </a:rPr>
              <a:t>◆大会本番                  ：</a:t>
            </a:r>
            <a:r>
              <a:rPr lang="en-US" altLang="ja-JP" sz="1463" dirty="0">
                <a:latin typeface="BIZ UDPゴシック" panose="020B0400000000000000" pitchFamily="50" charset="-128"/>
                <a:ea typeface="BIZ UDPゴシック" panose="020B0400000000000000" pitchFamily="50" charset="-128"/>
              </a:rPr>
              <a:t>202</a:t>
            </a:r>
            <a:r>
              <a:rPr lang="ja-JP" altLang="en-US" sz="1463" dirty="0">
                <a:latin typeface="BIZ UDPゴシック" panose="020B0400000000000000" pitchFamily="50" charset="-128"/>
                <a:ea typeface="BIZ UDPゴシック" panose="020B0400000000000000" pitchFamily="50" charset="-128"/>
              </a:rPr>
              <a:t>６年６月１４日（日）</a:t>
            </a:r>
          </a:p>
        </p:txBody>
      </p:sp>
      <p:sp>
        <p:nvSpPr>
          <p:cNvPr id="11" name="テキスト ボックス 10">
            <a:extLst>
              <a:ext uri="{FF2B5EF4-FFF2-40B4-BE49-F238E27FC236}">
                <a16:creationId xmlns:a16="http://schemas.microsoft.com/office/drawing/2014/main" id="{CF54C32E-C19F-9D54-3BFF-F15F9F909115}"/>
              </a:ext>
            </a:extLst>
          </p:cNvPr>
          <p:cNvSpPr txBox="1"/>
          <p:nvPr/>
        </p:nvSpPr>
        <p:spPr>
          <a:xfrm>
            <a:off x="956344" y="3301620"/>
            <a:ext cx="8023344" cy="1699376"/>
          </a:xfrm>
          <a:prstGeom prst="rect">
            <a:avLst/>
          </a:prstGeom>
          <a:solidFill>
            <a:srgbClr val="FFFFCC"/>
          </a:solidFill>
        </p:spPr>
        <p:txBody>
          <a:bodyPr wrap="square">
            <a:spAutoFit/>
          </a:bodyPr>
          <a:lstStyle/>
          <a:p>
            <a:pPr>
              <a:lnSpc>
                <a:spcPct val="150000"/>
              </a:lnSpc>
            </a:pPr>
            <a:r>
              <a:rPr lang="ja-JP" altLang="en-US" sz="1600" b="1" dirty="0">
                <a:solidFill>
                  <a:srgbClr val="FF0000"/>
                </a:solidFill>
                <a:latin typeface="BIZ UDPゴシック" panose="020B0400000000000000" pitchFamily="50" charset="-128"/>
                <a:ea typeface="BIZ UDPゴシック" panose="020B0400000000000000" pitchFamily="50" charset="-128"/>
              </a:rPr>
              <a:t>記入のポイント</a:t>
            </a:r>
            <a:br>
              <a:rPr lang="ja-JP" altLang="en-US" sz="1400" dirty="0">
                <a:latin typeface="BIZ UDPゴシック" panose="020B0400000000000000" pitchFamily="50" charset="-128"/>
                <a:ea typeface="BIZ UDPゴシック" panose="020B0400000000000000" pitchFamily="50" charset="-128"/>
              </a:rPr>
            </a:br>
            <a:r>
              <a:rPr lang="ja-JP" altLang="en-US" sz="1400" dirty="0">
                <a:latin typeface="BIZ UDPゴシック" panose="020B0400000000000000" pitchFamily="50" charset="-128"/>
                <a:ea typeface="BIZ UDPゴシック" panose="020B0400000000000000" pitchFamily="50" charset="-128"/>
              </a:rPr>
              <a:t>● 製作する全てのロボットの仕上がり時期と、練習に当てられる期間をどの程度確保するのかも記入　　　</a:t>
            </a:r>
            <a:endParaRPr lang="en-US" altLang="ja-JP" sz="1400" dirty="0">
              <a:latin typeface="BIZ UDPゴシック" panose="020B0400000000000000" pitchFamily="50" charset="-128"/>
              <a:ea typeface="BIZ UDPゴシック" panose="020B0400000000000000" pitchFamily="50" charset="-128"/>
            </a:endParaRPr>
          </a:p>
          <a:p>
            <a:pPr>
              <a:lnSpc>
                <a:spcPct val="150000"/>
              </a:lnSpc>
            </a:pPr>
            <a:r>
              <a:rPr lang="ja-JP" altLang="en-US" sz="1400" dirty="0">
                <a:latin typeface="BIZ UDPゴシック" panose="020B0400000000000000" pitchFamily="50" charset="-128"/>
                <a:ea typeface="BIZ UDPゴシック" panose="020B0400000000000000" pitchFamily="50" charset="-128"/>
              </a:rPr>
              <a:t>　　すること。</a:t>
            </a:r>
            <a:br>
              <a:rPr lang="ja-JP" altLang="en-US" sz="1400" dirty="0">
                <a:latin typeface="BIZ UDPゴシック" panose="020B0400000000000000" pitchFamily="50" charset="-128"/>
                <a:ea typeface="BIZ UDPゴシック" panose="020B0400000000000000" pitchFamily="50" charset="-128"/>
              </a:rPr>
            </a:br>
            <a:r>
              <a:rPr lang="ja-JP" altLang="en-US" sz="1400" dirty="0">
                <a:latin typeface="BIZ UDPゴシック" panose="020B0400000000000000" pitchFamily="50" charset="-128"/>
                <a:ea typeface="BIZ UDPゴシック" panose="020B0400000000000000" pitchFamily="50" charset="-128"/>
              </a:rPr>
              <a:t>● スケジュールの検討にあたっては、開発にかけるリソース（人・物・時間・予算等）、本番に向けて改良</a:t>
            </a:r>
            <a:endParaRPr lang="en-US" altLang="ja-JP" sz="1400" dirty="0">
              <a:latin typeface="BIZ UDPゴシック" panose="020B0400000000000000" pitchFamily="50" charset="-128"/>
              <a:ea typeface="BIZ UDPゴシック" panose="020B0400000000000000" pitchFamily="50" charset="-128"/>
            </a:endParaRPr>
          </a:p>
          <a:p>
            <a:pPr>
              <a:lnSpc>
                <a:spcPct val="150000"/>
              </a:lnSpc>
            </a:pPr>
            <a:r>
              <a:rPr lang="ja-JP" altLang="en-US" sz="1400" dirty="0">
                <a:latin typeface="BIZ UDPゴシック" panose="020B0400000000000000" pitchFamily="50" charset="-128"/>
                <a:ea typeface="BIZ UDPゴシック" panose="020B0400000000000000" pitchFamily="50" charset="-128"/>
              </a:rPr>
              <a:t>　　してゆくプロセス、 開発の遅延を防ぐための工夫等の観点が重要です。</a:t>
            </a:r>
          </a:p>
        </p:txBody>
      </p:sp>
    </p:spTree>
    <p:extLst>
      <p:ext uri="{BB962C8B-B14F-4D97-AF65-F5344CB8AC3E}">
        <p14:creationId xmlns:p14="http://schemas.microsoft.com/office/powerpoint/2010/main" val="575526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CC568D9-3D18-10F8-4A80-5EC4FFC937B3}"/>
              </a:ext>
            </a:extLst>
          </p:cNvPr>
          <p:cNvSpPr txBox="1"/>
          <p:nvPr/>
        </p:nvSpPr>
        <p:spPr>
          <a:xfrm>
            <a:off x="6201421" y="0"/>
            <a:ext cx="3704580" cy="276999"/>
          </a:xfrm>
          <a:prstGeom prst="rect">
            <a:avLst/>
          </a:prstGeom>
          <a:solidFill>
            <a:schemeClr val="accent1">
              <a:lumMod val="20000"/>
              <a:lumOff val="80000"/>
            </a:schemeClr>
          </a:solidFill>
        </p:spPr>
        <p:txBody>
          <a:bodyPr wrap="square">
            <a:spAutoFit/>
          </a:bodyPr>
          <a:lstStyle/>
          <a:p>
            <a:r>
              <a:rPr lang="ja-JP" altLang="en-US" sz="12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スケジュール 学校名　　</a:t>
            </a:r>
            <a:r>
              <a:rPr lang="ja-JP" altLang="en-US" sz="12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（記入してください）　</a:t>
            </a:r>
            <a:r>
              <a:rPr lang="ja-JP" altLang="en-US" sz="1200" dirty="0">
                <a:latin typeface="BIZ UDPゴシック" panose="020B0400000000000000" pitchFamily="50" charset="-128"/>
                <a:ea typeface="BIZ UDPゴシック" panose="020B0400000000000000" pitchFamily="50" charset="-128"/>
              </a:rPr>
              <a:t>　　」</a:t>
            </a:r>
          </a:p>
        </p:txBody>
      </p:sp>
      <p:grpSp>
        <p:nvGrpSpPr>
          <p:cNvPr id="10" name="グループ化 9">
            <a:extLst>
              <a:ext uri="{FF2B5EF4-FFF2-40B4-BE49-F238E27FC236}">
                <a16:creationId xmlns:a16="http://schemas.microsoft.com/office/drawing/2014/main" id="{F7AF46A1-CC32-F36A-7103-672CF0F9E58F}"/>
              </a:ext>
            </a:extLst>
          </p:cNvPr>
          <p:cNvGrpSpPr/>
          <p:nvPr/>
        </p:nvGrpSpPr>
        <p:grpSpPr>
          <a:xfrm>
            <a:off x="2969366" y="2983077"/>
            <a:ext cx="4368176" cy="1132896"/>
            <a:chOff x="3409378" y="3244334"/>
            <a:chExt cx="4368176" cy="1132896"/>
          </a:xfrm>
        </p:grpSpPr>
        <p:sp>
          <p:nvSpPr>
            <p:cNvPr id="4" name="テキスト ボックス 3">
              <a:extLst>
                <a:ext uri="{FF2B5EF4-FFF2-40B4-BE49-F238E27FC236}">
                  <a16:creationId xmlns:a16="http://schemas.microsoft.com/office/drawing/2014/main" id="{E3D269CF-9563-81B1-4F28-C289E7A8AAEB}"/>
                </a:ext>
              </a:extLst>
            </p:cNvPr>
            <p:cNvSpPr txBox="1"/>
            <p:nvPr/>
          </p:nvSpPr>
          <p:spPr>
            <a:xfrm>
              <a:off x="3409378" y="3244334"/>
              <a:ext cx="2847042" cy="369332"/>
            </a:xfrm>
            <a:prstGeom prst="rect">
              <a:avLst/>
            </a:prstGeom>
            <a:noFill/>
            <a:ln>
              <a:noFill/>
            </a:ln>
          </p:spPr>
          <p:txBody>
            <a:bodyPr wrap="square">
              <a:spAutoFit/>
            </a:bodyPr>
            <a:lstStyle/>
            <a:p>
              <a:r>
                <a:rPr lang="ja-JP" altLang="en-US" dirty="0">
                  <a:solidFill>
                    <a:schemeClr val="bg1">
                      <a:lumMod val="65000"/>
                    </a:schemeClr>
                  </a:solidFill>
                  <a:latin typeface="BIZ UDPゴシック" panose="020B0400000000000000" pitchFamily="50" charset="-128"/>
                  <a:ea typeface="BIZ UDPゴシック" panose="020B0400000000000000" pitchFamily="50" charset="-128"/>
                </a:rPr>
                <a:t>（スケジュール記述ページ）</a:t>
              </a:r>
            </a:p>
          </p:txBody>
        </p:sp>
        <p:sp>
          <p:nvSpPr>
            <p:cNvPr id="7" name="テキスト ボックス 6">
              <a:extLst>
                <a:ext uri="{FF2B5EF4-FFF2-40B4-BE49-F238E27FC236}">
                  <a16:creationId xmlns:a16="http://schemas.microsoft.com/office/drawing/2014/main" id="{E20D51E0-0447-C3F1-89FE-5F4CB0802224}"/>
                </a:ext>
              </a:extLst>
            </p:cNvPr>
            <p:cNvSpPr txBox="1"/>
            <p:nvPr/>
          </p:nvSpPr>
          <p:spPr>
            <a:xfrm>
              <a:off x="5014875" y="4048321"/>
              <a:ext cx="2700802" cy="276999"/>
            </a:xfrm>
            <a:prstGeom prst="rect">
              <a:avLst/>
            </a:prstGeom>
            <a:noFill/>
          </p:spPr>
          <p:txBody>
            <a:bodyPr wrap="square" rtlCol="0">
              <a:spAutoFit/>
            </a:bodyPr>
            <a:lstStyle/>
            <a:p>
              <a:r>
                <a:rPr kumimoji="1" lang="ja-JP" altLang="en-US" sz="1200" dirty="0">
                  <a:solidFill>
                    <a:srgbClr val="FF0000"/>
                  </a:solidFill>
                </a:rPr>
                <a:t>記述する際には、削除してください</a:t>
              </a:r>
            </a:p>
          </p:txBody>
        </p:sp>
        <p:sp>
          <p:nvSpPr>
            <p:cNvPr id="9" name="吹き出し: 四角形 8">
              <a:extLst>
                <a:ext uri="{FF2B5EF4-FFF2-40B4-BE49-F238E27FC236}">
                  <a16:creationId xmlns:a16="http://schemas.microsoft.com/office/drawing/2014/main" id="{022C9288-FE00-9D5E-1B76-94A083A1C6DF}"/>
                </a:ext>
              </a:extLst>
            </p:cNvPr>
            <p:cNvSpPr/>
            <p:nvPr/>
          </p:nvSpPr>
          <p:spPr>
            <a:xfrm>
              <a:off x="4952999" y="3996412"/>
              <a:ext cx="2824555" cy="380818"/>
            </a:xfrm>
            <a:prstGeom prst="wedgeRectCallout">
              <a:avLst>
                <a:gd name="adj1" fmla="val -32760"/>
                <a:gd name="adj2" fmla="val -166783"/>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Tree>
    <p:extLst>
      <p:ext uri="{BB962C8B-B14F-4D97-AF65-F5344CB8AC3E}">
        <p14:creationId xmlns:p14="http://schemas.microsoft.com/office/powerpoint/2010/main" val="1137839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C94BB4ED-017C-13A2-79B2-A602921B0749}"/>
              </a:ext>
            </a:extLst>
          </p:cNvPr>
          <p:cNvSpPr txBox="1"/>
          <p:nvPr/>
        </p:nvSpPr>
        <p:spPr>
          <a:xfrm>
            <a:off x="0" y="3014"/>
            <a:ext cx="9906000" cy="400110"/>
          </a:xfrm>
          <a:prstGeom prst="rect">
            <a:avLst/>
          </a:prstGeom>
          <a:solidFill>
            <a:srgbClr val="00B0F0"/>
          </a:solidFill>
        </p:spPr>
        <p:txBody>
          <a:bodyPr wrap="square">
            <a:spAutoFit/>
          </a:bodyPr>
          <a:lstStyle/>
          <a:p>
            <a:r>
              <a:rPr lang="ja-JP" altLang="en-US" sz="2000" b="1" dirty="0">
                <a:latin typeface="BIZ UDPゴシック" panose="020B0400000000000000" pitchFamily="50" charset="-128"/>
                <a:ea typeface="BIZ UDPゴシック" panose="020B0400000000000000" pitchFamily="50" charset="-128"/>
              </a:rPr>
              <a:t>３．試合に勝利するための基本的な戦術・戦略　</a:t>
            </a:r>
            <a:r>
              <a:rPr lang="ja-JP" altLang="en-US" b="1" dirty="0">
                <a:latin typeface="BIZ UDPゴシック" panose="020B0400000000000000" pitchFamily="50" charset="-128"/>
                <a:ea typeface="BIZ UDPゴシック" panose="020B0400000000000000" pitchFamily="50" charset="-128"/>
              </a:rPr>
              <a:t>（最大２ページ）</a:t>
            </a:r>
            <a:endParaRPr lang="ja-JP" altLang="en-US" sz="2000" b="1" dirty="0">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EA84635A-F7C8-3BDA-5690-78ED0A125983}"/>
              </a:ext>
            </a:extLst>
          </p:cNvPr>
          <p:cNvSpPr txBox="1"/>
          <p:nvPr/>
        </p:nvSpPr>
        <p:spPr>
          <a:xfrm>
            <a:off x="510288" y="595790"/>
            <a:ext cx="6536779" cy="491225"/>
          </a:xfrm>
          <a:prstGeom prst="rect">
            <a:avLst/>
          </a:prstGeom>
          <a:noFill/>
          <a:ln>
            <a:noFill/>
          </a:ln>
        </p:spPr>
        <p:txBody>
          <a:bodyPr wrap="square">
            <a:spAutoFit/>
          </a:bodyPr>
          <a:lstStyle/>
          <a:p>
            <a:pPr>
              <a:lnSpc>
                <a:spcPct val="200000"/>
              </a:lnSpc>
            </a:pPr>
            <a:r>
              <a:rPr lang="ja-JP" altLang="en-US" sz="1600" dirty="0">
                <a:latin typeface="BIZ UDPゴシック" panose="020B0400000000000000" pitchFamily="50" charset="-128"/>
                <a:ea typeface="BIZ UDPゴシック" panose="020B0400000000000000" pitchFamily="50" charset="-128"/>
              </a:rPr>
              <a:t>試合に勝利するための基本的な戦術と戦略について記述してください。</a:t>
            </a:r>
          </a:p>
        </p:txBody>
      </p:sp>
      <p:sp>
        <p:nvSpPr>
          <p:cNvPr id="9" name="テキスト ボックス 8">
            <a:extLst>
              <a:ext uri="{FF2B5EF4-FFF2-40B4-BE49-F238E27FC236}">
                <a16:creationId xmlns:a16="http://schemas.microsoft.com/office/drawing/2014/main" id="{10820AFD-A7DD-70D2-0918-6FC1718E0843}"/>
              </a:ext>
            </a:extLst>
          </p:cNvPr>
          <p:cNvSpPr txBox="1"/>
          <p:nvPr/>
        </p:nvSpPr>
        <p:spPr>
          <a:xfrm>
            <a:off x="541801" y="2478943"/>
            <a:ext cx="9071323" cy="2164888"/>
          </a:xfrm>
          <a:prstGeom prst="rect">
            <a:avLst/>
          </a:prstGeom>
          <a:solidFill>
            <a:srgbClr val="FFFFCC"/>
          </a:solidFill>
        </p:spPr>
        <p:txBody>
          <a:bodyPr wrap="square">
            <a:spAutoFit/>
          </a:bodyPr>
          <a:lstStyle/>
          <a:p>
            <a:pPr>
              <a:lnSpc>
                <a:spcPct val="200000"/>
              </a:lnSpc>
            </a:pPr>
            <a:r>
              <a:rPr lang="ja-JP" altLang="en-US" sz="1400" b="1" dirty="0">
                <a:solidFill>
                  <a:srgbClr val="FF0000"/>
                </a:solidFill>
                <a:latin typeface="BIZ UDPゴシック" panose="020B0400000000000000" pitchFamily="50" charset="-128"/>
                <a:ea typeface="BIZ UDPゴシック" panose="020B0400000000000000" pitchFamily="50" charset="-128"/>
              </a:rPr>
              <a:t>記入のポイント</a:t>
            </a:r>
            <a:endParaRPr lang="en-US" altLang="ja-JP" sz="1400" b="1" dirty="0">
              <a:solidFill>
                <a:srgbClr val="FF0000"/>
              </a:solidFill>
              <a:latin typeface="BIZ UDPゴシック" panose="020B0400000000000000" pitchFamily="50" charset="-128"/>
              <a:ea typeface="BIZ UDPゴシック" panose="020B0400000000000000" pitchFamily="50" charset="-128"/>
            </a:endParaRPr>
          </a:p>
          <a:p>
            <a:pPr>
              <a:lnSpc>
                <a:spcPct val="200000"/>
              </a:lnSpc>
            </a:pPr>
            <a:r>
              <a:rPr lang="ja-JP" altLang="en-US" sz="1400" dirty="0">
                <a:latin typeface="BIZ UDPゴシック" panose="020B0400000000000000" pitchFamily="50" charset="-128"/>
                <a:ea typeface="BIZ UDPゴシック" panose="020B0400000000000000" pitchFamily="50" charset="-128"/>
              </a:rPr>
              <a:t>●「競技課題」をよく読んで、ロボットが課題を達成するために、重要な技術的ポイントとして、何が考えられるか</a:t>
            </a:r>
            <a:endParaRPr lang="en-US" altLang="ja-JP" sz="1400" dirty="0">
              <a:latin typeface="BIZ UDPゴシック" panose="020B0400000000000000" pitchFamily="50" charset="-128"/>
              <a:ea typeface="BIZ UDPゴシック" panose="020B0400000000000000" pitchFamily="50" charset="-128"/>
            </a:endParaRPr>
          </a:p>
          <a:p>
            <a:pPr>
              <a:lnSpc>
                <a:spcPct val="200000"/>
              </a:lnSpc>
            </a:pPr>
            <a:r>
              <a:rPr lang="ja-JP" altLang="en-US" sz="1400" dirty="0">
                <a:latin typeface="BIZ UDPゴシック" panose="020B0400000000000000" pitchFamily="50" charset="-128"/>
                <a:ea typeface="BIZ UDPゴシック" panose="020B0400000000000000" pitchFamily="50" charset="-128"/>
              </a:rPr>
              <a:t>　　記述してください。</a:t>
            </a:r>
          </a:p>
          <a:p>
            <a:pPr>
              <a:lnSpc>
                <a:spcPct val="200000"/>
              </a:lnSpc>
            </a:pPr>
            <a:r>
              <a:rPr lang="ja-JP" altLang="en-US" sz="1400" dirty="0">
                <a:latin typeface="BIZ UDPゴシック" panose="020B0400000000000000" pitchFamily="50" charset="-128"/>
                <a:ea typeface="BIZ UDPゴシック" panose="020B0400000000000000" pitchFamily="50" charset="-128"/>
              </a:rPr>
              <a:t>● 図面などは、特に必要ありませんが、ページ制限内であれば使用してもかまいません。</a:t>
            </a:r>
          </a:p>
          <a:p>
            <a:pPr>
              <a:lnSpc>
                <a:spcPct val="200000"/>
              </a:lnSpc>
            </a:pPr>
            <a:r>
              <a:rPr lang="ja-JP" altLang="en-US" sz="1400" dirty="0">
                <a:latin typeface="BIZ UDPゴシック" panose="020B0400000000000000" pitchFamily="50" charset="-128"/>
                <a:ea typeface="BIZ UDPゴシック" panose="020B0400000000000000" pitchFamily="50" charset="-128"/>
              </a:rPr>
              <a:t>● 当初の戦術・戦略は、ロボットの製作途中で、より良いと思われる方向に修正・変更してもかまいません。</a:t>
            </a:r>
          </a:p>
        </p:txBody>
      </p:sp>
      <p:sp>
        <p:nvSpPr>
          <p:cNvPr id="3" name="テキスト ボックス 2">
            <a:extLst>
              <a:ext uri="{FF2B5EF4-FFF2-40B4-BE49-F238E27FC236}">
                <a16:creationId xmlns:a16="http://schemas.microsoft.com/office/drawing/2014/main" id="{86B52B73-9726-DCFC-87CD-548002D008E1}"/>
              </a:ext>
            </a:extLst>
          </p:cNvPr>
          <p:cNvSpPr txBox="1"/>
          <p:nvPr/>
        </p:nvSpPr>
        <p:spPr>
          <a:xfrm>
            <a:off x="541801" y="1087015"/>
            <a:ext cx="7356949" cy="683713"/>
          </a:xfrm>
          <a:prstGeom prst="rect">
            <a:avLst/>
          </a:prstGeom>
          <a:noFill/>
        </p:spPr>
        <p:txBody>
          <a:bodyPr wrap="square">
            <a:spAutoFit/>
          </a:bodyPr>
          <a:lstStyle/>
          <a:p>
            <a:pPr>
              <a:lnSpc>
                <a:spcPct val="150000"/>
              </a:lnSpc>
            </a:pP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エントリー通過は、ここに記述された戦術・戦略の承認を意味するものではありません。　　</a:t>
            </a:r>
            <a:endParaRPr lang="en-US" altLang="ja-JP" sz="1400" dirty="0">
              <a:latin typeface="BIZ UDPゴシック" panose="020B0400000000000000" pitchFamily="50" charset="-128"/>
              <a:ea typeface="BIZ UDPゴシック" panose="020B0400000000000000" pitchFamily="50" charset="-128"/>
            </a:endParaRPr>
          </a:p>
          <a:p>
            <a:pPr>
              <a:lnSpc>
                <a:spcPct val="150000"/>
              </a:lnSpc>
            </a:pPr>
            <a:r>
              <a:rPr lang="ja-JP" altLang="en-US" sz="1400" dirty="0">
                <a:latin typeface="BIZ UDPゴシック" panose="020B0400000000000000" pitchFamily="50" charset="-128"/>
                <a:ea typeface="BIZ UDPゴシック" panose="020B0400000000000000" pitchFamily="50" charset="-128"/>
              </a:rPr>
              <a:t>　　ルールや</a:t>
            </a:r>
            <a:r>
              <a:rPr lang="en-US" altLang="ja-JP" sz="1400" dirty="0">
                <a:latin typeface="BIZ UDPゴシック" panose="020B0400000000000000" pitchFamily="50" charset="-128"/>
                <a:ea typeface="BIZ UDPゴシック" panose="020B0400000000000000" pitchFamily="50" charset="-128"/>
              </a:rPr>
              <a:t>FAQ</a:t>
            </a:r>
            <a:r>
              <a:rPr lang="ja-JP" altLang="en-US" sz="1400" dirty="0">
                <a:latin typeface="BIZ UDPゴシック" panose="020B0400000000000000" pitchFamily="50" charset="-128"/>
                <a:ea typeface="BIZ UDPゴシック" panose="020B0400000000000000" pitchFamily="50" charset="-128"/>
              </a:rPr>
              <a:t>の規定に抵触しないように戦術・戦略を練ってください。</a:t>
            </a:r>
          </a:p>
        </p:txBody>
      </p:sp>
    </p:spTree>
    <p:extLst>
      <p:ext uri="{BB962C8B-B14F-4D97-AF65-F5344CB8AC3E}">
        <p14:creationId xmlns:p14="http://schemas.microsoft.com/office/powerpoint/2010/main" val="4171106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8777960-5552-875D-719B-56A5105E523B}"/>
              </a:ext>
            </a:extLst>
          </p:cNvPr>
          <p:cNvSpPr txBox="1"/>
          <p:nvPr/>
        </p:nvSpPr>
        <p:spPr>
          <a:xfrm>
            <a:off x="6208295" y="0"/>
            <a:ext cx="3697705" cy="276999"/>
          </a:xfrm>
          <a:prstGeom prst="rect">
            <a:avLst/>
          </a:prstGeom>
          <a:solidFill>
            <a:schemeClr val="accent1">
              <a:lumMod val="20000"/>
              <a:lumOff val="80000"/>
            </a:schemeClr>
          </a:solidFill>
        </p:spPr>
        <p:txBody>
          <a:bodyPr wrap="square">
            <a:spAutoFit/>
          </a:bodyPr>
          <a:lstStyle/>
          <a:p>
            <a:r>
              <a:rPr lang="ja-JP" altLang="en-US" sz="12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戦略・戦術①　学校名　　</a:t>
            </a:r>
            <a:r>
              <a:rPr lang="ja-JP" altLang="en-US" sz="12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（記入してください）　</a:t>
            </a:r>
            <a:r>
              <a:rPr lang="ja-JP" altLang="en-US" sz="1200" dirty="0">
                <a:latin typeface="BIZ UDPゴシック" panose="020B0400000000000000" pitchFamily="50" charset="-128"/>
                <a:ea typeface="BIZ UDPゴシック" panose="020B0400000000000000" pitchFamily="50" charset="-128"/>
              </a:rPr>
              <a:t>　　」</a:t>
            </a:r>
          </a:p>
        </p:txBody>
      </p:sp>
      <p:grpSp>
        <p:nvGrpSpPr>
          <p:cNvPr id="3" name="グループ化 2">
            <a:extLst>
              <a:ext uri="{FF2B5EF4-FFF2-40B4-BE49-F238E27FC236}">
                <a16:creationId xmlns:a16="http://schemas.microsoft.com/office/drawing/2014/main" id="{A4520059-62F9-21E2-0BFF-3BA8EBB940F4}"/>
              </a:ext>
            </a:extLst>
          </p:cNvPr>
          <p:cNvGrpSpPr/>
          <p:nvPr/>
        </p:nvGrpSpPr>
        <p:grpSpPr>
          <a:xfrm>
            <a:off x="2969509" y="2941826"/>
            <a:ext cx="4368176" cy="1132896"/>
            <a:chOff x="3409378" y="3244334"/>
            <a:chExt cx="4368176" cy="1132896"/>
          </a:xfrm>
        </p:grpSpPr>
        <p:sp>
          <p:nvSpPr>
            <p:cNvPr id="5" name="テキスト ボックス 4">
              <a:extLst>
                <a:ext uri="{FF2B5EF4-FFF2-40B4-BE49-F238E27FC236}">
                  <a16:creationId xmlns:a16="http://schemas.microsoft.com/office/drawing/2014/main" id="{DD48E875-1576-4FF6-8153-F748710FBAA9}"/>
                </a:ext>
              </a:extLst>
            </p:cNvPr>
            <p:cNvSpPr txBox="1"/>
            <p:nvPr/>
          </p:nvSpPr>
          <p:spPr>
            <a:xfrm>
              <a:off x="3409378" y="3244334"/>
              <a:ext cx="4084434" cy="461665"/>
            </a:xfrm>
            <a:prstGeom prst="rect">
              <a:avLst/>
            </a:prstGeom>
            <a:noFill/>
            <a:ln>
              <a:noFill/>
            </a:ln>
          </p:spPr>
          <p:txBody>
            <a:bodyPr wrap="square">
              <a:spAutoFit/>
            </a:bodyPr>
            <a:lstStyle/>
            <a:p>
              <a:r>
                <a:rPr lang="ja-JP" altLang="en-US" sz="2400" dirty="0">
                  <a:solidFill>
                    <a:schemeClr val="bg1">
                      <a:lumMod val="65000"/>
                    </a:schemeClr>
                  </a:solidFill>
                  <a:latin typeface="BIZ UDPゴシック" panose="020B0400000000000000" pitchFamily="50" charset="-128"/>
                  <a:ea typeface="BIZ UDPゴシック" panose="020B0400000000000000" pitchFamily="50" charset="-128"/>
                </a:rPr>
                <a:t>（戦術・戦略 記入ページ①）</a:t>
              </a:r>
            </a:p>
          </p:txBody>
        </p:sp>
        <p:sp>
          <p:nvSpPr>
            <p:cNvPr id="6" name="テキスト ボックス 5">
              <a:extLst>
                <a:ext uri="{FF2B5EF4-FFF2-40B4-BE49-F238E27FC236}">
                  <a16:creationId xmlns:a16="http://schemas.microsoft.com/office/drawing/2014/main" id="{CBCBFDA2-A424-648E-BEB8-15F0C3599AAF}"/>
                </a:ext>
              </a:extLst>
            </p:cNvPr>
            <p:cNvSpPr txBox="1"/>
            <p:nvPr/>
          </p:nvSpPr>
          <p:spPr>
            <a:xfrm>
              <a:off x="5014875" y="4048321"/>
              <a:ext cx="2700802" cy="276999"/>
            </a:xfrm>
            <a:prstGeom prst="rect">
              <a:avLst/>
            </a:prstGeom>
            <a:noFill/>
          </p:spPr>
          <p:txBody>
            <a:bodyPr wrap="square" rtlCol="0">
              <a:spAutoFit/>
            </a:bodyPr>
            <a:lstStyle/>
            <a:p>
              <a:r>
                <a:rPr kumimoji="1" lang="ja-JP" altLang="en-US" sz="1200" dirty="0">
                  <a:solidFill>
                    <a:srgbClr val="FF0000"/>
                  </a:solidFill>
                </a:rPr>
                <a:t>記述する際には、削除してください</a:t>
              </a:r>
            </a:p>
          </p:txBody>
        </p:sp>
        <p:sp>
          <p:nvSpPr>
            <p:cNvPr id="7" name="吹き出し: 四角形 6">
              <a:extLst>
                <a:ext uri="{FF2B5EF4-FFF2-40B4-BE49-F238E27FC236}">
                  <a16:creationId xmlns:a16="http://schemas.microsoft.com/office/drawing/2014/main" id="{49406003-5734-C1AB-7CC1-CD48459CEFCE}"/>
                </a:ext>
              </a:extLst>
            </p:cNvPr>
            <p:cNvSpPr/>
            <p:nvPr/>
          </p:nvSpPr>
          <p:spPr>
            <a:xfrm>
              <a:off x="4952999" y="3996412"/>
              <a:ext cx="2824555" cy="380818"/>
            </a:xfrm>
            <a:prstGeom prst="wedgeRectCallout">
              <a:avLst>
                <a:gd name="adj1" fmla="val -43713"/>
                <a:gd name="adj2" fmla="val -118038"/>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Tree>
    <p:extLst>
      <p:ext uri="{BB962C8B-B14F-4D97-AF65-F5344CB8AC3E}">
        <p14:creationId xmlns:p14="http://schemas.microsoft.com/office/powerpoint/2010/main" val="2182440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7195B52A-C223-B488-9E70-D481EE37384E}"/>
              </a:ext>
            </a:extLst>
          </p:cNvPr>
          <p:cNvGrpSpPr/>
          <p:nvPr/>
        </p:nvGrpSpPr>
        <p:grpSpPr>
          <a:xfrm>
            <a:off x="2969509" y="2941826"/>
            <a:ext cx="4368176" cy="1132896"/>
            <a:chOff x="3409378" y="3244334"/>
            <a:chExt cx="4368176" cy="1132896"/>
          </a:xfrm>
        </p:grpSpPr>
        <p:sp>
          <p:nvSpPr>
            <p:cNvPr id="5" name="テキスト ボックス 4">
              <a:extLst>
                <a:ext uri="{FF2B5EF4-FFF2-40B4-BE49-F238E27FC236}">
                  <a16:creationId xmlns:a16="http://schemas.microsoft.com/office/drawing/2014/main" id="{1DBFC5ED-C817-CB24-7D7B-F05204D8B727}"/>
                </a:ext>
              </a:extLst>
            </p:cNvPr>
            <p:cNvSpPr txBox="1"/>
            <p:nvPr/>
          </p:nvSpPr>
          <p:spPr>
            <a:xfrm>
              <a:off x="3409378" y="3244334"/>
              <a:ext cx="4084434" cy="461665"/>
            </a:xfrm>
            <a:prstGeom prst="rect">
              <a:avLst/>
            </a:prstGeom>
            <a:noFill/>
            <a:ln>
              <a:noFill/>
            </a:ln>
          </p:spPr>
          <p:txBody>
            <a:bodyPr wrap="square">
              <a:spAutoFit/>
            </a:bodyPr>
            <a:lstStyle/>
            <a:p>
              <a:r>
                <a:rPr lang="ja-JP" altLang="en-US" sz="2400" dirty="0">
                  <a:solidFill>
                    <a:schemeClr val="bg1">
                      <a:lumMod val="65000"/>
                    </a:schemeClr>
                  </a:solidFill>
                  <a:latin typeface="BIZ UDPゴシック" panose="020B0400000000000000" pitchFamily="50" charset="-128"/>
                  <a:ea typeface="BIZ UDPゴシック" panose="020B0400000000000000" pitchFamily="50" charset="-128"/>
                </a:rPr>
                <a:t>（戦術・戦略 記入ページ②）</a:t>
              </a:r>
            </a:p>
          </p:txBody>
        </p:sp>
        <p:sp>
          <p:nvSpPr>
            <p:cNvPr id="6" name="テキスト ボックス 5">
              <a:extLst>
                <a:ext uri="{FF2B5EF4-FFF2-40B4-BE49-F238E27FC236}">
                  <a16:creationId xmlns:a16="http://schemas.microsoft.com/office/drawing/2014/main" id="{533D20F3-E58D-212A-C4AF-111BA85D1C35}"/>
                </a:ext>
              </a:extLst>
            </p:cNvPr>
            <p:cNvSpPr txBox="1"/>
            <p:nvPr/>
          </p:nvSpPr>
          <p:spPr>
            <a:xfrm>
              <a:off x="5014875" y="4048321"/>
              <a:ext cx="2700802" cy="276999"/>
            </a:xfrm>
            <a:prstGeom prst="rect">
              <a:avLst/>
            </a:prstGeom>
            <a:noFill/>
          </p:spPr>
          <p:txBody>
            <a:bodyPr wrap="square" rtlCol="0">
              <a:spAutoFit/>
            </a:bodyPr>
            <a:lstStyle/>
            <a:p>
              <a:r>
                <a:rPr kumimoji="1" lang="ja-JP" altLang="en-US" sz="1200" dirty="0">
                  <a:solidFill>
                    <a:srgbClr val="FF0000"/>
                  </a:solidFill>
                </a:rPr>
                <a:t>記述する際には、削除してください</a:t>
              </a:r>
            </a:p>
          </p:txBody>
        </p:sp>
        <p:sp>
          <p:nvSpPr>
            <p:cNvPr id="7" name="吹き出し: 四角形 6">
              <a:extLst>
                <a:ext uri="{FF2B5EF4-FFF2-40B4-BE49-F238E27FC236}">
                  <a16:creationId xmlns:a16="http://schemas.microsoft.com/office/drawing/2014/main" id="{3B6928B1-F400-8B52-F965-B31216316F81}"/>
                </a:ext>
              </a:extLst>
            </p:cNvPr>
            <p:cNvSpPr/>
            <p:nvPr/>
          </p:nvSpPr>
          <p:spPr>
            <a:xfrm>
              <a:off x="4952999" y="3996412"/>
              <a:ext cx="2824555" cy="380818"/>
            </a:xfrm>
            <a:prstGeom prst="wedgeRectCallout">
              <a:avLst>
                <a:gd name="adj1" fmla="val -43713"/>
                <a:gd name="adj2" fmla="val -118038"/>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9" name="テキスト ボックス 8">
            <a:extLst>
              <a:ext uri="{FF2B5EF4-FFF2-40B4-BE49-F238E27FC236}">
                <a16:creationId xmlns:a16="http://schemas.microsoft.com/office/drawing/2014/main" id="{8D1C726B-E959-A31E-3258-04E380718484}"/>
              </a:ext>
            </a:extLst>
          </p:cNvPr>
          <p:cNvSpPr txBox="1"/>
          <p:nvPr/>
        </p:nvSpPr>
        <p:spPr>
          <a:xfrm>
            <a:off x="6208295" y="0"/>
            <a:ext cx="3697705" cy="276999"/>
          </a:xfrm>
          <a:prstGeom prst="rect">
            <a:avLst/>
          </a:prstGeom>
          <a:solidFill>
            <a:schemeClr val="accent1">
              <a:lumMod val="20000"/>
              <a:lumOff val="80000"/>
            </a:schemeClr>
          </a:solidFill>
        </p:spPr>
        <p:txBody>
          <a:bodyPr wrap="square">
            <a:spAutoFit/>
          </a:bodyPr>
          <a:lstStyle/>
          <a:p>
            <a:r>
              <a:rPr lang="ja-JP" altLang="en-US" sz="12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戦略・戦術②　学校名　　</a:t>
            </a:r>
            <a:r>
              <a:rPr lang="ja-JP" altLang="en-US" sz="12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（記入してください）　</a:t>
            </a:r>
            <a:r>
              <a:rPr lang="ja-JP" altLang="en-US" sz="1200" dirty="0">
                <a:latin typeface="BIZ UDPゴシック" panose="020B0400000000000000" pitchFamily="50" charset="-128"/>
                <a:ea typeface="BIZ UDPゴシック" panose="020B0400000000000000" pitchFamily="50" charset="-128"/>
              </a:rPr>
              <a:t>　　」</a:t>
            </a:r>
          </a:p>
        </p:txBody>
      </p:sp>
    </p:spTree>
    <p:extLst>
      <p:ext uri="{BB962C8B-B14F-4D97-AF65-F5344CB8AC3E}">
        <p14:creationId xmlns:p14="http://schemas.microsoft.com/office/powerpoint/2010/main" val="108011705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bfb35f7f-a15f-409a-a3f6-b224a893bd9e}" enabled="0" method="" siteId="{bfb35f7f-a15f-409a-a3f6-b224a893bd9e}" removed="1"/>
</clbl:labelList>
</file>

<file path=docProps/app.xml><?xml version="1.0" encoding="utf-8"?>
<Properties xmlns="http://schemas.openxmlformats.org/officeDocument/2006/extended-properties" xmlns:vt="http://schemas.openxmlformats.org/officeDocument/2006/docPropsVTypes">
  <Template>Office Theme</Template>
  <TotalTime>79</TotalTime>
  <Words>509</Words>
  <PresentationFormat>A4 210 x 297 mm</PresentationFormat>
  <Paragraphs>40</Paragraphs>
  <Slides>6</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BIZ UDPゴシック</vt:lpstr>
      <vt:lpstr>游ゴシック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Printed>2024-09-18T07:13:46Z</cp:lastPrinted>
  <dcterms:created xsi:type="dcterms:W3CDTF">2024-09-18T02:48:33Z</dcterms:created>
  <dcterms:modified xsi:type="dcterms:W3CDTF">2025-10-06T02:55:52Z</dcterms:modified>
</cp:coreProperties>
</file>